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6"/>
  </p:notesMasterIdLst>
  <p:sldIdLst>
    <p:sldId id="267" r:id="rId5"/>
    <p:sldId id="285" r:id="rId6"/>
    <p:sldId id="277" r:id="rId7"/>
    <p:sldId id="4523" r:id="rId8"/>
    <p:sldId id="4524" r:id="rId9"/>
    <p:sldId id="295" r:id="rId10"/>
    <p:sldId id="293" r:id="rId11"/>
    <p:sldId id="294" r:id="rId12"/>
    <p:sldId id="296" r:id="rId13"/>
    <p:sldId id="4522" r:id="rId14"/>
    <p:sldId id="297" r:id="rId15"/>
  </p:sldIdLst>
  <p:sldSz cx="18288000" cy="10288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2AC54E-92D8-0218-2AC8-26AE34BCBCDF}" name="Sarah Parsons" initials="SP" userId="S::Sarah.Parsons@walthamforest.gov.uk::42b44cf8-bc7c-4f74-8ea2-b53544d4924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3081"/>
    <a:srgbClr val="00AA88"/>
    <a:srgbClr val="00B7FA"/>
    <a:srgbClr val="F2F2F2"/>
    <a:srgbClr val="4E226B"/>
    <a:srgbClr val="D7DB2C"/>
    <a:srgbClr val="4A4E4B"/>
    <a:srgbClr val="FDC300"/>
    <a:srgbClr val="00B1AA"/>
    <a:srgbClr val="EB8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7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ABDB7-EB07-4F64-9267-E805648DA996}" type="datetimeFigureOut">
              <a:rPr lang="en-GB" smtClean="0"/>
              <a:t>10/03/2023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20C18-8307-4F7E-A370-E75ED01FF0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269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804"/>
            <a:ext cx="13716000" cy="3581953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91"/>
            <a:ext cx="13716000" cy="2484026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5998"/>
            <a:ext cx="4114800" cy="547772"/>
          </a:xfrm>
          <a:prstGeom prst="rect">
            <a:avLst/>
          </a:prstGeom>
        </p:spPr>
        <p:txBody>
          <a:bodyPr/>
          <a:lstStyle/>
          <a:p>
            <a:fld id="{44FF2096-319E-9646-8C9A-BF2A2435F028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5998"/>
            <a:ext cx="6172200" cy="54777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5998"/>
            <a:ext cx="4114800" cy="547772"/>
          </a:xfrm>
          <a:prstGeom prst="rect">
            <a:avLst/>
          </a:prstGeom>
        </p:spPr>
        <p:txBody>
          <a:bodyPr/>
          <a:lstStyle/>
          <a:p>
            <a:fld id="{97D5B2CB-60F5-224A-9B8C-B691AD409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22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33413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621125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2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816919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58191" y="560157"/>
            <a:ext cx="8385810" cy="8832943"/>
          </a:xfrm>
          <a:custGeom>
            <a:avLst/>
            <a:gdLst>
              <a:gd name="connsiteX0" fmla="*/ 0 w 8385810"/>
              <a:gd name="connsiteY0" fmla="*/ 0 h 4415790"/>
              <a:gd name="connsiteX1" fmla="*/ 8385810 w 8385810"/>
              <a:gd name="connsiteY1" fmla="*/ 0 h 4415790"/>
              <a:gd name="connsiteX2" fmla="*/ 8385810 w 8385810"/>
              <a:gd name="connsiteY2" fmla="*/ 4415790 h 4415790"/>
              <a:gd name="connsiteX3" fmla="*/ 0 w 8385810"/>
              <a:gd name="connsiteY3" fmla="*/ 4415790 h 441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5810" h="4415790">
                <a:moveTo>
                  <a:pt x="0" y="0"/>
                </a:moveTo>
                <a:lnTo>
                  <a:pt x="8385810" y="0"/>
                </a:lnTo>
                <a:lnTo>
                  <a:pt x="8385810" y="4415790"/>
                </a:lnTo>
                <a:lnTo>
                  <a:pt x="0" y="441579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91440" rIns="0" bIns="146304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846841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9144000" y="0"/>
            <a:ext cx="9144000" cy="102885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bIns="457200" anchor="b"/>
          <a:lstStyle>
            <a:lvl1pPr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558773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81625" y="2"/>
            <a:ext cx="13706374" cy="7008274"/>
          </a:xfrm>
          <a:custGeom>
            <a:avLst/>
            <a:gdLst>
              <a:gd name="connsiteX0" fmla="*/ 0 w 2010740"/>
              <a:gd name="connsiteY0" fmla="*/ 0 h 4152900"/>
              <a:gd name="connsiteX1" fmla="*/ 2010740 w 2010740"/>
              <a:gd name="connsiteY1" fmla="*/ 0 h 4152900"/>
              <a:gd name="connsiteX2" fmla="*/ 2010740 w 2010740"/>
              <a:gd name="connsiteY2" fmla="*/ 4152900 h 4152900"/>
              <a:gd name="connsiteX3" fmla="*/ 0 w 2010740"/>
              <a:gd name="connsiteY3" fmla="*/ 4152900 h 415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0740" h="4152900">
                <a:moveTo>
                  <a:pt x="0" y="0"/>
                </a:moveTo>
                <a:lnTo>
                  <a:pt x="2010740" y="0"/>
                </a:lnTo>
                <a:lnTo>
                  <a:pt x="2010740" y="4152900"/>
                </a:lnTo>
                <a:lnTo>
                  <a:pt x="0" y="41529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55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367B96-3A2E-4AFF-9E1E-6A4826ACADD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7720" y="716391"/>
            <a:ext cx="16672560" cy="8855807"/>
          </a:xfrm>
          <a:custGeom>
            <a:avLst/>
            <a:gdLst>
              <a:gd name="connsiteX0" fmla="*/ 0 w 11658600"/>
              <a:gd name="connsiteY0" fmla="*/ 0 h 6248400"/>
              <a:gd name="connsiteX1" fmla="*/ 11658600 w 11658600"/>
              <a:gd name="connsiteY1" fmla="*/ 0 h 6248400"/>
              <a:gd name="connsiteX2" fmla="*/ 11658600 w 11658600"/>
              <a:gd name="connsiteY2" fmla="*/ 6248400 h 6248400"/>
              <a:gd name="connsiteX3" fmla="*/ 0 w 11658600"/>
              <a:gd name="connsiteY3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58600" h="6248400">
                <a:moveTo>
                  <a:pt x="0" y="0"/>
                </a:moveTo>
                <a:lnTo>
                  <a:pt x="11658600" y="0"/>
                </a:lnTo>
                <a:lnTo>
                  <a:pt x="11658600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457200" anchor="b">
            <a:noAutofit/>
          </a:bodyPr>
          <a:lstStyle>
            <a:lvl1pPr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456378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" y="749810"/>
            <a:ext cx="11410950" cy="8357094"/>
          </a:xfrm>
          <a:custGeom>
            <a:avLst/>
            <a:gdLst>
              <a:gd name="connsiteX0" fmla="*/ 0 w 4571099"/>
              <a:gd name="connsiteY0" fmla="*/ 0 h 2571751"/>
              <a:gd name="connsiteX1" fmla="*/ 4571099 w 4571099"/>
              <a:gd name="connsiteY1" fmla="*/ 0 h 2571751"/>
              <a:gd name="connsiteX2" fmla="*/ 4571099 w 4571099"/>
              <a:gd name="connsiteY2" fmla="*/ 2571751 h 2571751"/>
              <a:gd name="connsiteX3" fmla="*/ 0 w 4571099"/>
              <a:gd name="connsiteY3" fmla="*/ 2571751 h 257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1099" h="2571751">
                <a:moveTo>
                  <a:pt x="0" y="0"/>
                </a:moveTo>
                <a:lnTo>
                  <a:pt x="4571099" y="0"/>
                </a:lnTo>
                <a:lnTo>
                  <a:pt x="4571099" y="2571751"/>
                </a:lnTo>
                <a:lnTo>
                  <a:pt x="0" y="2571751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74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351646" cy="1028858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3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63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936355" y="0"/>
            <a:ext cx="5351646" cy="1028858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3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29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6"/>
            <a:ext cx="18288002" cy="546183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3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1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AA4A4-94DE-0946-BBE5-AFC0F0CF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773"/>
            <a:ext cx="15773400" cy="198865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74784-1D9C-2C41-881F-FFD107A710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860"/>
            <a:ext cx="7772400" cy="65280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347C03-0A3E-E941-9ABD-40B064CA8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860"/>
            <a:ext cx="7772400" cy="65280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03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8D2DF4-0E00-4C42-89E1-43F566F27B7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28761" y="565310"/>
            <a:ext cx="8383602" cy="6560491"/>
          </a:xfrm>
          <a:custGeom>
            <a:avLst/>
            <a:gdLst>
              <a:gd name="connsiteX0" fmla="*/ 0 w 4686300"/>
              <a:gd name="connsiteY0" fmla="*/ 0 h 2362200"/>
              <a:gd name="connsiteX1" fmla="*/ 4686300 w 4686300"/>
              <a:gd name="connsiteY1" fmla="*/ 0 h 2362200"/>
              <a:gd name="connsiteX2" fmla="*/ 4686300 w 4686300"/>
              <a:gd name="connsiteY2" fmla="*/ 2362200 h 2362200"/>
              <a:gd name="connsiteX3" fmla="*/ 0 w 4686300"/>
              <a:gd name="connsiteY3" fmla="*/ 236220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6300" h="2362200">
                <a:moveTo>
                  <a:pt x="0" y="0"/>
                </a:moveTo>
                <a:lnTo>
                  <a:pt x="4686300" y="0"/>
                </a:lnTo>
                <a:lnTo>
                  <a:pt x="4686300" y="2362200"/>
                </a:lnTo>
                <a:lnTo>
                  <a:pt x="0" y="2362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bIns="457200" anchor="b">
            <a:noAutofit/>
          </a:bodyPr>
          <a:lstStyle>
            <a:lvl1pPr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FB20237-A676-46F1-B28F-9658AF5A74E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87CCDB9-5EB0-46D4-95A3-95D0FE62F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3042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58000" cy="102885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bIns="457200" anchor="b"/>
          <a:lstStyle>
            <a:lvl1pPr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9A82EC4-1D7C-4A7D-8792-6C586514CA6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315200" y="1461287"/>
            <a:ext cx="10197164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5B95D40D-D124-4E0B-B3BC-E68BF3702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565310"/>
            <a:ext cx="10197164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5642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11430000" y="0"/>
            <a:ext cx="6858000" cy="102885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bIns="457200" anchor="b"/>
          <a:lstStyle>
            <a:lvl1pPr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7B02E75-E6AB-45DF-A5F3-878ABA1FFCB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C83CD408-1732-4DCA-B3F7-4569AE71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914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61999" y="2210143"/>
            <a:ext cx="6847490" cy="57396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F3633BB-DC9F-42DD-AEAD-7AE57C41AA4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990AEBF-CE7E-457F-A058-701AA0DC6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3691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65"/>
          </p:nvPr>
        </p:nvSpPr>
        <p:spPr>
          <a:xfrm>
            <a:off x="775636" y="2796803"/>
            <a:ext cx="3657600" cy="3658165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684000" anchor="ctr">
            <a:noAutofit/>
          </a:bodyPr>
          <a:lstStyle>
            <a:lvl1pPr marL="342900" indent="-342900" algn="ctr">
              <a:buNone/>
              <a:defRPr lang="en-US" sz="20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66"/>
          </p:nvPr>
        </p:nvSpPr>
        <p:spPr>
          <a:xfrm>
            <a:off x="5135346" y="2796803"/>
            <a:ext cx="3657600" cy="3658165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684000" anchor="ctr">
            <a:noAutofit/>
          </a:bodyPr>
          <a:lstStyle>
            <a:lvl1pPr marL="342900" indent="-342900" algn="ctr">
              <a:buNone/>
              <a:defRPr lang="en-US" sz="20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67"/>
          </p:nvPr>
        </p:nvSpPr>
        <p:spPr>
          <a:xfrm>
            <a:off x="9495056" y="2796803"/>
            <a:ext cx="3657600" cy="3658165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684000" anchor="ctr">
            <a:noAutofit/>
          </a:bodyPr>
          <a:lstStyle>
            <a:lvl1pPr marL="342900" indent="-342900" algn="ctr">
              <a:buNone/>
              <a:defRPr lang="en-US" sz="20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68"/>
          </p:nvPr>
        </p:nvSpPr>
        <p:spPr>
          <a:xfrm>
            <a:off x="13854764" y="2796803"/>
            <a:ext cx="3657600" cy="3658165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684000" anchor="ctr">
            <a:noAutofit/>
          </a:bodyPr>
          <a:lstStyle>
            <a:lvl1pPr marL="342900" indent="-342900" algn="ctr">
              <a:buNone/>
              <a:defRPr lang="en-US" sz="20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9D514BD-861E-4476-9F63-3CD88FADBFD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A57B0D29-A042-4565-BDB0-A01E93B2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6771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754279" y="2206033"/>
            <a:ext cx="3999302" cy="5034083"/>
          </a:xfrm>
          <a:custGeom>
            <a:avLst/>
            <a:gdLst>
              <a:gd name="connsiteX0" fmla="*/ 0 w 1999651"/>
              <a:gd name="connsiteY0" fmla="*/ 0 h 2516653"/>
              <a:gd name="connsiteX1" fmla="*/ 1999651 w 1999651"/>
              <a:gd name="connsiteY1" fmla="*/ 0 h 2516653"/>
              <a:gd name="connsiteX2" fmla="*/ 1999651 w 1999651"/>
              <a:gd name="connsiteY2" fmla="*/ 2516653 h 2516653"/>
              <a:gd name="connsiteX3" fmla="*/ 0 w 1999651"/>
              <a:gd name="connsiteY3" fmla="*/ 2516653 h 25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9651" h="2516653">
                <a:moveTo>
                  <a:pt x="0" y="0"/>
                </a:moveTo>
                <a:lnTo>
                  <a:pt x="1999651" y="0"/>
                </a:lnTo>
                <a:lnTo>
                  <a:pt x="1999651" y="2516653"/>
                </a:lnTo>
                <a:lnTo>
                  <a:pt x="0" y="2516653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28575">
            <a:noFill/>
          </a:ln>
        </p:spPr>
        <p:txBody>
          <a:bodyPr wrap="square" tIns="79200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002661" y="2206033"/>
            <a:ext cx="3999302" cy="5034083"/>
          </a:xfrm>
          <a:custGeom>
            <a:avLst/>
            <a:gdLst>
              <a:gd name="connsiteX0" fmla="*/ 0 w 1999651"/>
              <a:gd name="connsiteY0" fmla="*/ 0 h 2516653"/>
              <a:gd name="connsiteX1" fmla="*/ 1999651 w 1999651"/>
              <a:gd name="connsiteY1" fmla="*/ 0 h 2516653"/>
              <a:gd name="connsiteX2" fmla="*/ 1999651 w 1999651"/>
              <a:gd name="connsiteY2" fmla="*/ 2516653 h 2516653"/>
              <a:gd name="connsiteX3" fmla="*/ 0 w 1999651"/>
              <a:gd name="connsiteY3" fmla="*/ 2516653 h 25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9651" h="2516653">
                <a:moveTo>
                  <a:pt x="0" y="0"/>
                </a:moveTo>
                <a:lnTo>
                  <a:pt x="1999651" y="0"/>
                </a:lnTo>
                <a:lnTo>
                  <a:pt x="1999651" y="2516653"/>
                </a:lnTo>
                <a:lnTo>
                  <a:pt x="0" y="2516653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28575">
            <a:noFill/>
          </a:ln>
        </p:spPr>
        <p:txBody>
          <a:bodyPr wrap="square" tIns="79200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9251043" y="2206033"/>
            <a:ext cx="3999302" cy="5034083"/>
          </a:xfrm>
          <a:custGeom>
            <a:avLst/>
            <a:gdLst>
              <a:gd name="connsiteX0" fmla="*/ 0 w 1999651"/>
              <a:gd name="connsiteY0" fmla="*/ 0 h 2516653"/>
              <a:gd name="connsiteX1" fmla="*/ 1999651 w 1999651"/>
              <a:gd name="connsiteY1" fmla="*/ 0 h 2516653"/>
              <a:gd name="connsiteX2" fmla="*/ 1999651 w 1999651"/>
              <a:gd name="connsiteY2" fmla="*/ 2516653 h 2516653"/>
              <a:gd name="connsiteX3" fmla="*/ 0 w 1999651"/>
              <a:gd name="connsiteY3" fmla="*/ 2516653 h 25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9651" h="2516653">
                <a:moveTo>
                  <a:pt x="0" y="0"/>
                </a:moveTo>
                <a:lnTo>
                  <a:pt x="1999651" y="0"/>
                </a:lnTo>
                <a:lnTo>
                  <a:pt x="1999651" y="2516653"/>
                </a:lnTo>
                <a:lnTo>
                  <a:pt x="0" y="2516653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28575">
            <a:noFill/>
          </a:ln>
        </p:spPr>
        <p:txBody>
          <a:bodyPr wrap="square" tIns="79200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3499427" y="2206033"/>
            <a:ext cx="3999302" cy="5034083"/>
          </a:xfrm>
          <a:custGeom>
            <a:avLst/>
            <a:gdLst>
              <a:gd name="connsiteX0" fmla="*/ 0 w 1999651"/>
              <a:gd name="connsiteY0" fmla="*/ 0 h 2516653"/>
              <a:gd name="connsiteX1" fmla="*/ 1999651 w 1999651"/>
              <a:gd name="connsiteY1" fmla="*/ 0 h 2516653"/>
              <a:gd name="connsiteX2" fmla="*/ 1999651 w 1999651"/>
              <a:gd name="connsiteY2" fmla="*/ 2516653 h 2516653"/>
              <a:gd name="connsiteX3" fmla="*/ 0 w 1999651"/>
              <a:gd name="connsiteY3" fmla="*/ 2516653 h 25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9651" h="2516653">
                <a:moveTo>
                  <a:pt x="0" y="0"/>
                </a:moveTo>
                <a:lnTo>
                  <a:pt x="1999651" y="0"/>
                </a:lnTo>
                <a:lnTo>
                  <a:pt x="1999651" y="2516653"/>
                </a:lnTo>
                <a:lnTo>
                  <a:pt x="0" y="2516653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28575">
            <a:noFill/>
          </a:ln>
        </p:spPr>
        <p:txBody>
          <a:bodyPr wrap="square" tIns="79200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6D77894-09E2-4A2A-9C59-8093EEC119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E5587AB-EE73-4365-8B34-60DEECE6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3268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65"/>
          </p:nvPr>
        </p:nvSpPr>
        <p:spPr>
          <a:xfrm>
            <a:off x="775639" y="2194900"/>
            <a:ext cx="3965786" cy="4727412"/>
          </a:xfrm>
          <a:custGeom>
            <a:avLst/>
            <a:gdLst>
              <a:gd name="connsiteX0" fmla="*/ 0 w 2092091"/>
              <a:gd name="connsiteY0" fmla="*/ 0 h 3438526"/>
              <a:gd name="connsiteX1" fmla="*/ 2092091 w 2092091"/>
              <a:gd name="connsiteY1" fmla="*/ 0 h 3438526"/>
              <a:gd name="connsiteX2" fmla="*/ 2092091 w 2092091"/>
              <a:gd name="connsiteY2" fmla="*/ 3438526 h 3438526"/>
              <a:gd name="connsiteX3" fmla="*/ 0 w 2092091"/>
              <a:gd name="connsiteY3" fmla="*/ 3438526 h 34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3438526">
                <a:moveTo>
                  <a:pt x="0" y="0"/>
                </a:moveTo>
                <a:lnTo>
                  <a:pt x="2092091" y="0"/>
                </a:lnTo>
                <a:lnTo>
                  <a:pt x="2092091" y="3438526"/>
                </a:lnTo>
                <a:lnTo>
                  <a:pt x="0" y="3438526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188720" bIns="0" anchor="ctr">
            <a:noAutofit/>
          </a:bodyPr>
          <a:lstStyle>
            <a:lvl1pPr marL="342900" indent="-342900" algn="ctr">
              <a:buNone/>
              <a:defRPr lang="en-US" sz="21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66"/>
          </p:nvPr>
        </p:nvSpPr>
        <p:spPr>
          <a:xfrm>
            <a:off x="5025817" y="2194900"/>
            <a:ext cx="3965786" cy="4727412"/>
          </a:xfrm>
          <a:custGeom>
            <a:avLst/>
            <a:gdLst>
              <a:gd name="connsiteX0" fmla="*/ 0 w 2092091"/>
              <a:gd name="connsiteY0" fmla="*/ 0 h 3438526"/>
              <a:gd name="connsiteX1" fmla="*/ 2092091 w 2092091"/>
              <a:gd name="connsiteY1" fmla="*/ 0 h 3438526"/>
              <a:gd name="connsiteX2" fmla="*/ 2092091 w 2092091"/>
              <a:gd name="connsiteY2" fmla="*/ 3438526 h 3438526"/>
              <a:gd name="connsiteX3" fmla="*/ 0 w 2092091"/>
              <a:gd name="connsiteY3" fmla="*/ 3438526 h 34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3438526">
                <a:moveTo>
                  <a:pt x="0" y="0"/>
                </a:moveTo>
                <a:lnTo>
                  <a:pt x="2092091" y="0"/>
                </a:lnTo>
                <a:lnTo>
                  <a:pt x="2092091" y="3438526"/>
                </a:lnTo>
                <a:lnTo>
                  <a:pt x="0" y="34385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720" bIns="0" anchor="ctr">
            <a:noAutofit/>
          </a:bodyPr>
          <a:lstStyle>
            <a:lvl1pPr marL="342900" indent="-342900" algn="ctr">
              <a:buNone/>
              <a:defRPr lang="en-US" sz="21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67"/>
          </p:nvPr>
        </p:nvSpPr>
        <p:spPr>
          <a:xfrm>
            <a:off x="13546583" y="2194900"/>
            <a:ext cx="3965782" cy="4727412"/>
          </a:xfrm>
          <a:custGeom>
            <a:avLst/>
            <a:gdLst>
              <a:gd name="connsiteX0" fmla="*/ 0 w 2092091"/>
              <a:gd name="connsiteY0" fmla="*/ 0 h 3438526"/>
              <a:gd name="connsiteX1" fmla="*/ 2092091 w 2092091"/>
              <a:gd name="connsiteY1" fmla="*/ 0 h 3438526"/>
              <a:gd name="connsiteX2" fmla="*/ 2092091 w 2092091"/>
              <a:gd name="connsiteY2" fmla="*/ 3438526 h 3438526"/>
              <a:gd name="connsiteX3" fmla="*/ 0 w 2092091"/>
              <a:gd name="connsiteY3" fmla="*/ 3438526 h 34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3438526">
                <a:moveTo>
                  <a:pt x="0" y="0"/>
                </a:moveTo>
                <a:lnTo>
                  <a:pt x="2092091" y="0"/>
                </a:lnTo>
                <a:lnTo>
                  <a:pt x="2092091" y="3438526"/>
                </a:lnTo>
                <a:lnTo>
                  <a:pt x="0" y="34385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720" bIns="0" anchor="ctr">
            <a:noAutofit/>
          </a:bodyPr>
          <a:lstStyle>
            <a:lvl1pPr marL="342900" indent="-342900" algn="ctr">
              <a:buNone/>
              <a:defRPr lang="en-US" sz="21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68"/>
          </p:nvPr>
        </p:nvSpPr>
        <p:spPr>
          <a:xfrm>
            <a:off x="9275995" y="2194900"/>
            <a:ext cx="3965786" cy="4727412"/>
          </a:xfrm>
          <a:custGeom>
            <a:avLst/>
            <a:gdLst>
              <a:gd name="connsiteX0" fmla="*/ 0 w 2092091"/>
              <a:gd name="connsiteY0" fmla="*/ 0 h 3438526"/>
              <a:gd name="connsiteX1" fmla="*/ 2092091 w 2092091"/>
              <a:gd name="connsiteY1" fmla="*/ 0 h 3438526"/>
              <a:gd name="connsiteX2" fmla="*/ 2092091 w 2092091"/>
              <a:gd name="connsiteY2" fmla="*/ 3438526 h 3438526"/>
              <a:gd name="connsiteX3" fmla="*/ 0 w 2092091"/>
              <a:gd name="connsiteY3" fmla="*/ 3438526 h 34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3438526">
                <a:moveTo>
                  <a:pt x="0" y="0"/>
                </a:moveTo>
                <a:lnTo>
                  <a:pt x="2092091" y="0"/>
                </a:lnTo>
                <a:lnTo>
                  <a:pt x="2092091" y="3438526"/>
                </a:lnTo>
                <a:lnTo>
                  <a:pt x="0" y="3438526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188720" bIns="0" anchor="ctr">
            <a:noAutofit/>
          </a:bodyPr>
          <a:lstStyle>
            <a:lvl1pPr marL="342900" indent="-342900" algn="ctr">
              <a:buNone/>
              <a:defRPr lang="en-US" sz="21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465D4C0-3787-475C-917E-0393BC36022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398A689-346E-4053-816F-983784EDC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9195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65"/>
          </p:nvPr>
        </p:nvSpPr>
        <p:spPr>
          <a:xfrm>
            <a:off x="774664" y="2221030"/>
            <a:ext cx="3297600" cy="4542763"/>
          </a:xfrm>
          <a:custGeom>
            <a:avLst/>
            <a:gdLst>
              <a:gd name="connsiteX0" fmla="*/ 0 w 1648800"/>
              <a:gd name="connsiteY0" fmla="*/ 0 h 2271031"/>
              <a:gd name="connsiteX1" fmla="*/ 1648800 w 1648800"/>
              <a:gd name="connsiteY1" fmla="*/ 0 h 2271031"/>
              <a:gd name="connsiteX2" fmla="*/ 1648800 w 1648800"/>
              <a:gd name="connsiteY2" fmla="*/ 2271031 h 2271031"/>
              <a:gd name="connsiteX3" fmla="*/ 0 w 1648800"/>
              <a:gd name="connsiteY3" fmla="*/ 2271031 h 227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800" h="2271031">
                <a:moveTo>
                  <a:pt x="0" y="0"/>
                </a:moveTo>
                <a:lnTo>
                  <a:pt x="1648800" y="0"/>
                </a:lnTo>
                <a:lnTo>
                  <a:pt x="1648800" y="2271031"/>
                </a:lnTo>
                <a:lnTo>
                  <a:pt x="0" y="2271031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684000" anchor="ctr">
            <a:noAutofit/>
          </a:bodyPr>
          <a:lstStyle>
            <a:lvl1pPr marL="342900" indent="-342900" algn="ctr">
              <a:buNone/>
              <a:defRPr lang="en-US" sz="21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66"/>
          </p:nvPr>
        </p:nvSpPr>
        <p:spPr>
          <a:xfrm>
            <a:off x="4134690" y="2221030"/>
            <a:ext cx="3297600" cy="4542763"/>
          </a:xfrm>
          <a:custGeom>
            <a:avLst/>
            <a:gdLst>
              <a:gd name="connsiteX0" fmla="*/ 0 w 1648800"/>
              <a:gd name="connsiteY0" fmla="*/ 0 h 2271031"/>
              <a:gd name="connsiteX1" fmla="*/ 1648800 w 1648800"/>
              <a:gd name="connsiteY1" fmla="*/ 0 h 2271031"/>
              <a:gd name="connsiteX2" fmla="*/ 1648800 w 1648800"/>
              <a:gd name="connsiteY2" fmla="*/ 2271031 h 2271031"/>
              <a:gd name="connsiteX3" fmla="*/ 0 w 1648800"/>
              <a:gd name="connsiteY3" fmla="*/ 2271031 h 227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800" h="2271031">
                <a:moveTo>
                  <a:pt x="0" y="0"/>
                </a:moveTo>
                <a:lnTo>
                  <a:pt x="1648800" y="0"/>
                </a:lnTo>
                <a:lnTo>
                  <a:pt x="1648800" y="2271031"/>
                </a:lnTo>
                <a:lnTo>
                  <a:pt x="0" y="2271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84000" anchor="ctr">
            <a:noAutofit/>
          </a:bodyPr>
          <a:lstStyle>
            <a:lvl1pPr marL="342900" indent="-342900" algn="ctr">
              <a:buNone/>
              <a:defRPr lang="en-US" sz="21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67"/>
          </p:nvPr>
        </p:nvSpPr>
        <p:spPr>
          <a:xfrm>
            <a:off x="14214762" y="2221030"/>
            <a:ext cx="3297600" cy="4542763"/>
          </a:xfrm>
          <a:custGeom>
            <a:avLst/>
            <a:gdLst>
              <a:gd name="connsiteX0" fmla="*/ 0 w 1648800"/>
              <a:gd name="connsiteY0" fmla="*/ 0 h 2271031"/>
              <a:gd name="connsiteX1" fmla="*/ 1648800 w 1648800"/>
              <a:gd name="connsiteY1" fmla="*/ 0 h 2271031"/>
              <a:gd name="connsiteX2" fmla="*/ 1648800 w 1648800"/>
              <a:gd name="connsiteY2" fmla="*/ 2271031 h 2271031"/>
              <a:gd name="connsiteX3" fmla="*/ 0 w 1648800"/>
              <a:gd name="connsiteY3" fmla="*/ 2271031 h 227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800" h="2271031">
                <a:moveTo>
                  <a:pt x="0" y="0"/>
                </a:moveTo>
                <a:lnTo>
                  <a:pt x="1648800" y="0"/>
                </a:lnTo>
                <a:lnTo>
                  <a:pt x="1648800" y="2271031"/>
                </a:lnTo>
                <a:lnTo>
                  <a:pt x="0" y="2271031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684000" anchor="ctr">
            <a:noAutofit/>
          </a:bodyPr>
          <a:lstStyle>
            <a:lvl1pPr marL="342900" indent="-342900" algn="ctr">
              <a:buNone/>
              <a:defRPr lang="en-US" sz="21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68"/>
          </p:nvPr>
        </p:nvSpPr>
        <p:spPr>
          <a:xfrm>
            <a:off x="7494716" y="2221030"/>
            <a:ext cx="3297600" cy="4542763"/>
          </a:xfrm>
          <a:custGeom>
            <a:avLst/>
            <a:gdLst>
              <a:gd name="connsiteX0" fmla="*/ 0 w 1648800"/>
              <a:gd name="connsiteY0" fmla="*/ 0 h 2271031"/>
              <a:gd name="connsiteX1" fmla="*/ 1648800 w 1648800"/>
              <a:gd name="connsiteY1" fmla="*/ 0 h 2271031"/>
              <a:gd name="connsiteX2" fmla="*/ 1648800 w 1648800"/>
              <a:gd name="connsiteY2" fmla="*/ 2271031 h 2271031"/>
              <a:gd name="connsiteX3" fmla="*/ 0 w 1648800"/>
              <a:gd name="connsiteY3" fmla="*/ 2271031 h 227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800" h="2271031">
                <a:moveTo>
                  <a:pt x="0" y="0"/>
                </a:moveTo>
                <a:lnTo>
                  <a:pt x="1648800" y="0"/>
                </a:lnTo>
                <a:lnTo>
                  <a:pt x="1648800" y="2271031"/>
                </a:lnTo>
                <a:lnTo>
                  <a:pt x="0" y="2271031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684000" anchor="ctr">
            <a:noAutofit/>
          </a:bodyPr>
          <a:lstStyle>
            <a:lvl1pPr marL="342900" indent="-342900" algn="ctr">
              <a:buNone/>
              <a:defRPr lang="en-US" sz="21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69"/>
          </p:nvPr>
        </p:nvSpPr>
        <p:spPr>
          <a:xfrm>
            <a:off x="10854740" y="2221030"/>
            <a:ext cx="3297600" cy="4542763"/>
          </a:xfrm>
          <a:custGeom>
            <a:avLst/>
            <a:gdLst>
              <a:gd name="connsiteX0" fmla="*/ 0 w 1648800"/>
              <a:gd name="connsiteY0" fmla="*/ 0 h 2271031"/>
              <a:gd name="connsiteX1" fmla="*/ 1648800 w 1648800"/>
              <a:gd name="connsiteY1" fmla="*/ 0 h 2271031"/>
              <a:gd name="connsiteX2" fmla="*/ 1648800 w 1648800"/>
              <a:gd name="connsiteY2" fmla="*/ 2271031 h 2271031"/>
              <a:gd name="connsiteX3" fmla="*/ 0 w 1648800"/>
              <a:gd name="connsiteY3" fmla="*/ 2271031 h 227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800" h="2271031">
                <a:moveTo>
                  <a:pt x="0" y="0"/>
                </a:moveTo>
                <a:lnTo>
                  <a:pt x="1648800" y="0"/>
                </a:lnTo>
                <a:lnTo>
                  <a:pt x="1648800" y="2271031"/>
                </a:lnTo>
                <a:lnTo>
                  <a:pt x="0" y="2271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84000" anchor="ctr">
            <a:noAutofit/>
          </a:bodyPr>
          <a:lstStyle>
            <a:lvl1pPr marL="342900" indent="-342900" algn="ctr">
              <a:buNone/>
              <a:defRPr lang="en-US" sz="21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AA4F0DE-6838-4314-ABDC-097112C0FD1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A7A690F-4813-4E28-B93D-0C41672F0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09531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1287496" y="1496865"/>
            <a:ext cx="2558316" cy="2562399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4616886" y="1496865"/>
            <a:ext cx="2558316" cy="2562399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1287496" y="6087796"/>
            <a:ext cx="2558316" cy="2562399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40" hasCustomPrompt="1"/>
          </p:nvPr>
        </p:nvSpPr>
        <p:spPr>
          <a:xfrm>
            <a:off x="4616886" y="6087796"/>
            <a:ext cx="2558316" cy="2562399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41" hasCustomPrompt="1"/>
          </p:nvPr>
        </p:nvSpPr>
        <p:spPr>
          <a:xfrm>
            <a:off x="7946276" y="1496865"/>
            <a:ext cx="2558316" cy="2562399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42" hasCustomPrompt="1"/>
          </p:nvPr>
        </p:nvSpPr>
        <p:spPr>
          <a:xfrm>
            <a:off x="11275666" y="1496865"/>
            <a:ext cx="2558316" cy="2562399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43" hasCustomPrompt="1"/>
          </p:nvPr>
        </p:nvSpPr>
        <p:spPr>
          <a:xfrm>
            <a:off x="7946276" y="6087796"/>
            <a:ext cx="2558316" cy="2562399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11275666" y="6087796"/>
            <a:ext cx="2558316" cy="2562399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14605054" y="1496865"/>
            <a:ext cx="2558316" cy="2562399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46" hasCustomPrompt="1"/>
          </p:nvPr>
        </p:nvSpPr>
        <p:spPr>
          <a:xfrm>
            <a:off x="14605054" y="6087796"/>
            <a:ext cx="2558316" cy="2562399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380943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4609274" y="504288"/>
            <a:ext cx="2870400" cy="283989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4609274" y="3515739"/>
            <a:ext cx="2870400" cy="283989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4609274" y="6527190"/>
            <a:ext cx="2870400" cy="283989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542224" y="504288"/>
            <a:ext cx="2870400" cy="283989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542224" y="3515739"/>
            <a:ext cx="2870400" cy="283989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542224" y="6527190"/>
            <a:ext cx="2870400" cy="283989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475174" y="504288"/>
            <a:ext cx="2870400" cy="283989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475174" y="3515739"/>
            <a:ext cx="2870400" cy="283989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475174" y="6527190"/>
            <a:ext cx="2870400" cy="283989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82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75BC7-ACFB-7446-B5E3-FF90A6F73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773"/>
            <a:ext cx="15773400" cy="198865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42AC7-1C03-034A-8519-887E6DCAE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2134"/>
            <a:ext cx="7736681" cy="12360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0DF6B1-7046-6A46-9A13-40FDE8FA63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8193"/>
            <a:ext cx="7736681" cy="55277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376839-C3AE-5A47-9368-40DD7A1502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134"/>
            <a:ext cx="7774782" cy="12360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2C06EC-1DC7-E346-88FF-6FE77F628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8193"/>
            <a:ext cx="7774782" cy="55277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971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29" hasCustomPrompt="1"/>
          </p:nvPr>
        </p:nvSpPr>
        <p:spPr>
          <a:xfrm>
            <a:off x="12159964" y="2174756"/>
            <a:ext cx="2462212" cy="2458655"/>
          </a:xfrm>
          <a:custGeom>
            <a:avLst/>
            <a:gdLst>
              <a:gd name="connsiteX0" fmla="*/ 508988 w 1017976"/>
              <a:gd name="connsiteY0" fmla="*/ 0 h 1016348"/>
              <a:gd name="connsiteX1" fmla="*/ 1017976 w 1017976"/>
              <a:gd name="connsiteY1" fmla="*/ 508174 h 1016348"/>
              <a:gd name="connsiteX2" fmla="*/ 508988 w 1017976"/>
              <a:gd name="connsiteY2" fmla="*/ 1016348 h 1016348"/>
              <a:gd name="connsiteX3" fmla="*/ 0 w 1017976"/>
              <a:gd name="connsiteY3" fmla="*/ 508174 h 1016348"/>
              <a:gd name="connsiteX4" fmla="*/ 508988 w 1017976"/>
              <a:gd name="connsiteY4" fmla="*/ 0 h 101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976" h="1016348">
                <a:moveTo>
                  <a:pt x="508988" y="0"/>
                </a:moveTo>
                <a:cubicBezTo>
                  <a:pt x="790094" y="0"/>
                  <a:pt x="1017976" y="227517"/>
                  <a:pt x="1017976" y="508174"/>
                </a:cubicBezTo>
                <a:cubicBezTo>
                  <a:pt x="1017976" y="788831"/>
                  <a:pt x="790094" y="1016348"/>
                  <a:pt x="508988" y="1016348"/>
                </a:cubicBezTo>
                <a:cubicBezTo>
                  <a:pt x="227882" y="1016348"/>
                  <a:pt x="0" y="788831"/>
                  <a:pt x="0" y="508174"/>
                </a:cubicBezTo>
                <a:cubicBezTo>
                  <a:pt x="0" y="227517"/>
                  <a:pt x="227882" y="0"/>
                  <a:pt x="50898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1" name="Picture Placeholder 14"/>
          <p:cNvSpPr>
            <a:spLocks noGrp="1"/>
          </p:cNvSpPr>
          <p:nvPr>
            <p:ph type="pic" sz="quarter" idx="30" hasCustomPrompt="1"/>
          </p:nvPr>
        </p:nvSpPr>
        <p:spPr>
          <a:xfrm>
            <a:off x="3652838" y="2174756"/>
            <a:ext cx="2462212" cy="2458655"/>
          </a:xfrm>
          <a:custGeom>
            <a:avLst/>
            <a:gdLst>
              <a:gd name="connsiteX0" fmla="*/ 508988 w 1017976"/>
              <a:gd name="connsiteY0" fmla="*/ 0 h 1016348"/>
              <a:gd name="connsiteX1" fmla="*/ 1017976 w 1017976"/>
              <a:gd name="connsiteY1" fmla="*/ 508174 h 1016348"/>
              <a:gd name="connsiteX2" fmla="*/ 508988 w 1017976"/>
              <a:gd name="connsiteY2" fmla="*/ 1016348 h 1016348"/>
              <a:gd name="connsiteX3" fmla="*/ 0 w 1017976"/>
              <a:gd name="connsiteY3" fmla="*/ 508174 h 1016348"/>
              <a:gd name="connsiteX4" fmla="*/ 508988 w 1017976"/>
              <a:gd name="connsiteY4" fmla="*/ 0 h 101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976" h="1016348">
                <a:moveTo>
                  <a:pt x="508988" y="0"/>
                </a:moveTo>
                <a:cubicBezTo>
                  <a:pt x="790094" y="0"/>
                  <a:pt x="1017976" y="227517"/>
                  <a:pt x="1017976" y="508174"/>
                </a:cubicBezTo>
                <a:cubicBezTo>
                  <a:pt x="1017976" y="788831"/>
                  <a:pt x="790094" y="1016348"/>
                  <a:pt x="508988" y="1016348"/>
                </a:cubicBezTo>
                <a:cubicBezTo>
                  <a:pt x="227882" y="1016348"/>
                  <a:pt x="0" y="788831"/>
                  <a:pt x="0" y="508174"/>
                </a:cubicBezTo>
                <a:cubicBezTo>
                  <a:pt x="0" y="227517"/>
                  <a:pt x="227882" y="0"/>
                  <a:pt x="50898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0DB7E45-4E9A-4978-921A-B1273405171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0996114-E8DC-4D67-AD07-03089296B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2308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639049" y="565239"/>
            <a:ext cx="9808342" cy="881516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3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71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9013" y="2202202"/>
            <a:ext cx="7997730" cy="474758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 rtl="0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500997" y="2202202"/>
            <a:ext cx="7997730" cy="474758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 rtl="0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C5525F3-C7E3-4EA9-94ED-D5404ADDDF5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0BBE025-77F4-4128-B2E7-C469BAC9B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1439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2"/>
          <p:cNvSpPr>
            <a:spLocks noGrp="1"/>
          </p:cNvSpPr>
          <p:nvPr>
            <p:ph type="pic" sz="quarter" idx="12" hasCustomPrompt="1"/>
          </p:nvPr>
        </p:nvSpPr>
        <p:spPr>
          <a:xfrm>
            <a:off x="762000" y="2182065"/>
            <a:ext cx="5334000" cy="47423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82"/>
          <p:cNvSpPr>
            <a:spLocks noGrp="1"/>
          </p:cNvSpPr>
          <p:nvPr>
            <p:ph type="pic" sz="quarter" idx="13" hasCustomPrompt="1"/>
          </p:nvPr>
        </p:nvSpPr>
        <p:spPr>
          <a:xfrm>
            <a:off x="6463364" y="2182065"/>
            <a:ext cx="5334000" cy="47423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4" name="Picture Placeholder 82"/>
          <p:cNvSpPr>
            <a:spLocks noGrp="1"/>
          </p:cNvSpPr>
          <p:nvPr>
            <p:ph type="pic" sz="quarter" idx="14" hasCustomPrompt="1"/>
          </p:nvPr>
        </p:nvSpPr>
        <p:spPr>
          <a:xfrm>
            <a:off x="12164726" y="2182065"/>
            <a:ext cx="5334000" cy="47423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13E305-499F-4B19-9951-6CA48F66F6E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96CAA85B-76E4-4E75-9A58-287BBAD49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0025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754278" y="2194896"/>
            <a:ext cx="3896280" cy="47294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89" name="Picture Placeholder 7"/>
          <p:cNvSpPr>
            <a:spLocks noGrp="1"/>
          </p:cNvSpPr>
          <p:nvPr>
            <p:ph type="pic" sz="quarter" idx="34" hasCustomPrompt="1"/>
          </p:nvPr>
        </p:nvSpPr>
        <p:spPr>
          <a:xfrm>
            <a:off x="5037000" y="2194896"/>
            <a:ext cx="3896280" cy="47294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94" name="Picture Placeholder 7"/>
          <p:cNvSpPr>
            <a:spLocks noGrp="1"/>
          </p:cNvSpPr>
          <p:nvPr>
            <p:ph type="pic" sz="quarter" idx="38" hasCustomPrompt="1"/>
          </p:nvPr>
        </p:nvSpPr>
        <p:spPr>
          <a:xfrm>
            <a:off x="9319724" y="2194896"/>
            <a:ext cx="3896280" cy="47294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13602446" y="2194896"/>
            <a:ext cx="3896280" cy="47294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5C6AF0C-C2DC-4667-9DB8-7E695D75983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2F694AA-8A52-4394-A1C6-DC5CD1CB4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5441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754278" y="2194896"/>
            <a:ext cx="3896280" cy="27017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89" name="Picture Placeholder 7"/>
          <p:cNvSpPr>
            <a:spLocks noGrp="1"/>
          </p:cNvSpPr>
          <p:nvPr>
            <p:ph type="pic" sz="quarter" idx="34" hasCustomPrompt="1"/>
          </p:nvPr>
        </p:nvSpPr>
        <p:spPr>
          <a:xfrm>
            <a:off x="5037000" y="2194896"/>
            <a:ext cx="3896280" cy="27017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94" name="Picture Placeholder 7"/>
          <p:cNvSpPr>
            <a:spLocks noGrp="1"/>
          </p:cNvSpPr>
          <p:nvPr>
            <p:ph type="pic" sz="quarter" idx="38" hasCustomPrompt="1"/>
          </p:nvPr>
        </p:nvSpPr>
        <p:spPr>
          <a:xfrm>
            <a:off x="9319724" y="2194896"/>
            <a:ext cx="3896280" cy="27017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13602446" y="2194896"/>
            <a:ext cx="3896280" cy="27017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40" hasCustomPrompt="1"/>
          </p:nvPr>
        </p:nvSpPr>
        <p:spPr>
          <a:xfrm>
            <a:off x="754278" y="5795902"/>
            <a:ext cx="3896280" cy="27017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41" hasCustomPrompt="1"/>
          </p:nvPr>
        </p:nvSpPr>
        <p:spPr>
          <a:xfrm>
            <a:off x="5037000" y="5795902"/>
            <a:ext cx="3896280" cy="27017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42" hasCustomPrompt="1"/>
          </p:nvPr>
        </p:nvSpPr>
        <p:spPr>
          <a:xfrm>
            <a:off x="9319724" y="5795902"/>
            <a:ext cx="3896280" cy="27017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43" hasCustomPrompt="1"/>
          </p:nvPr>
        </p:nvSpPr>
        <p:spPr>
          <a:xfrm>
            <a:off x="13602446" y="5795902"/>
            <a:ext cx="3896280" cy="27017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EBE492-3907-491A-8721-908C8650651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CA16CAA2-4B71-49F3-9D9B-118739D87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88791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2"/>
          <p:cNvSpPr>
            <a:spLocks noGrp="1"/>
          </p:cNvSpPr>
          <p:nvPr>
            <p:ph type="pic" sz="quarter" idx="12" hasCustomPrompt="1"/>
          </p:nvPr>
        </p:nvSpPr>
        <p:spPr>
          <a:xfrm>
            <a:off x="762000" y="2182066"/>
            <a:ext cx="5334000" cy="27145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82"/>
          <p:cNvSpPr>
            <a:spLocks noGrp="1"/>
          </p:cNvSpPr>
          <p:nvPr>
            <p:ph type="pic" sz="quarter" idx="13" hasCustomPrompt="1"/>
          </p:nvPr>
        </p:nvSpPr>
        <p:spPr>
          <a:xfrm>
            <a:off x="6463364" y="2182066"/>
            <a:ext cx="5334000" cy="27145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4" name="Picture Placeholder 82"/>
          <p:cNvSpPr>
            <a:spLocks noGrp="1"/>
          </p:cNvSpPr>
          <p:nvPr>
            <p:ph type="pic" sz="quarter" idx="14" hasCustomPrompt="1"/>
          </p:nvPr>
        </p:nvSpPr>
        <p:spPr>
          <a:xfrm>
            <a:off x="12164726" y="2182066"/>
            <a:ext cx="5334000" cy="27145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9" name="Picture Placeholder 82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" y="5783072"/>
            <a:ext cx="5334000" cy="27145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Picture Placeholder 82"/>
          <p:cNvSpPr>
            <a:spLocks noGrp="1"/>
          </p:cNvSpPr>
          <p:nvPr>
            <p:ph type="pic" sz="quarter" idx="16" hasCustomPrompt="1"/>
          </p:nvPr>
        </p:nvSpPr>
        <p:spPr>
          <a:xfrm>
            <a:off x="6463364" y="5783072"/>
            <a:ext cx="5334000" cy="27145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1" name="Picture Placeholder 82"/>
          <p:cNvSpPr>
            <a:spLocks noGrp="1"/>
          </p:cNvSpPr>
          <p:nvPr>
            <p:ph type="pic" sz="quarter" idx="17" hasCustomPrompt="1"/>
          </p:nvPr>
        </p:nvSpPr>
        <p:spPr>
          <a:xfrm>
            <a:off x="12164726" y="5783072"/>
            <a:ext cx="5334000" cy="27145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806ADD7-4AFD-410D-9722-AF48C4274F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C8FCFB43-8277-4691-B53D-620E0B252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11352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2"/>
          <p:cNvSpPr>
            <a:spLocks noGrp="1"/>
          </p:cNvSpPr>
          <p:nvPr>
            <p:ph type="pic" sz="quarter" idx="12" hasCustomPrompt="1"/>
          </p:nvPr>
        </p:nvSpPr>
        <p:spPr>
          <a:xfrm>
            <a:off x="762000" y="552537"/>
            <a:ext cx="5334000" cy="306752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82"/>
          <p:cNvSpPr>
            <a:spLocks noGrp="1"/>
          </p:cNvSpPr>
          <p:nvPr>
            <p:ph type="pic" sz="quarter" idx="13" hasCustomPrompt="1"/>
          </p:nvPr>
        </p:nvSpPr>
        <p:spPr>
          <a:xfrm>
            <a:off x="6463364" y="552537"/>
            <a:ext cx="5334000" cy="306752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4" name="Picture Placeholder 82"/>
          <p:cNvSpPr>
            <a:spLocks noGrp="1"/>
          </p:cNvSpPr>
          <p:nvPr>
            <p:ph type="pic" sz="quarter" idx="14" hasCustomPrompt="1"/>
          </p:nvPr>
        </p:nvSpPr>
        <p:spPr>
          <a:xfrm>
            <a:off x="12164726" y="552537"/>
            <a:ext cx="5334000" cy="306752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9" name="Picture Placeholder 82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" y="4991872"/>
            <a:ext cx="5334000" cy="306752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Picture Placeholder 82"/>
          <p:cNvSpPr>
            <a:spLocks noGrp="1"/>
          </p:cNvSpPr>
          <p:nvPr>
            <p:ph type="pic" sz="quarter" idx="16" hasCustomPrompt="1"/>
          </p:nvPr>
        </p:nvSpPr>
        <p:spPr>
          <a:xfrm>
            <a:off x="6463364" y="4991872"/>
            <a:ext cx="5334000" cy="306752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1" name="Picture Placeholder 82"/>
          <p:cNvSpPr>
            <a:spLocks noGrp="1"/>
          </p:cNvSpPr>
          <p:nvPr>
            <p:ph type="pic" sz="quarter" idx="17" hasCustomPrompt="1"/>
          </p:nvPr>
        </p:nvSpPr>
        <p:spPr>
          <a:xfrm>
            <a:off x="12164726" y="4991872"/>
            <a:ext cx="5334000" cy="306752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7021104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9230617" y="2273917"/>
            <a:ext cx="8268110" cy="6785551"/>
          </a:xfrm>
          <a:custGeom>
            <a:avLst/>
            <a:gdLst>
              <a:gd name="connsiteX0" fmla="*/ 0 w 4134055"/>
              <a:gd name="connsiteY0" fmla="*/ 0 h 3392252"/>
              <a:gd name="connsiteX1" fmla="*/ 4134055 w 4134055"/>
              <a:gd name="connsiteY1" fmla="*/ 0 h 3392252"/>
              <a:gd name="connsiteX2" fmla="*/ 4134055 w 4134055"/>
              <a:gd name="connsiteY2" fmla="*/ 3392252 h 3392252"/>
              <a:gd name="connsiteX3" fmla="*/ 0 w 4134055"/>
              <a:gd name="connsiteY3" fmla="*/ 3392252 h 3392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4055" h="3392252">
                <a:moveTo>
                  <a:pt x="0" y="0"/>
                </a:moveTo>
                <a:lnTo>
                  <a:pt x="4134055" y="0"/>
                </a:lnTo>
                <a:lnTo>
                  <a:pt x="4134055" y="3392252"/>
                </a:lnTo>
                <a:lnTo>
                  <a:pt x="0" y="33922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762000" y="2273917"/>
            <a:ext cx="4004936" cy="3251434"/>
          </a:xfrm>
          <a:custGeom>
            <a:avLst/>
            <a:gdLst>
              <a:gd name="connsiteX0" fmla="*/ 0 w 2002468"/>
              <a:gd name="connsiteY0" fmla="*/ 0 h 1625466"/>
              <a:gd name="connsiteX1" fmla="*/ 2002468 w 2002468"/>
              <a:gd name="connsiteY1" fmla="*/ 0 h 1625466"/>
              <a:gd name="connsiteX2" fmla="*/ 2002468 w 2002468"/>
              <a:gd name="connsiteY2" fmla="*/ 1625466 h 1625466"/>
              <a:gd name="connsiteX3" fmla="*/ 0 w 2002468"/>
              <a:gd name="connsiteY3" fmla="*/ 1625466 h 1625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468" h="1625466">
                <a:moveTo>
                  <a:pt x="0" y="0"/>
                </a:moveTo>
                <a:lnTo>
                  <a:pt x="2002468" y="0"/>
                </a:lnTo>
                <a:lnTo>
                  <a:pt x="2002468" y="1625466"/>
                </a:lnTo>
                <a:lnTo>
                  <a:pt x="0" y="16254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 hasCustomPrompt="1"/>
          </p:nvPr>
        </p:nvSpPr>
        <p:spPr>
          <a:xfrm>
            <a:off x="4996308" y="5795872"/>
            <a:ext cx="4004936" cy="3251434"/>
          </a:xfrm>
          <a:custGeom>
            <a:avLst/>
            <a:gdLst>
              <a:gd name="connsiteX0" fmla="*/ 0 w 2002468"/>
              <a:gd name="connsiteY0" fmla="*/ 0 h 1625466"/>
              <a:gd name="connsiteX1" fmla="*/ 2002468 w 2002468"/>
              <a:gd name="connsiteY1" fmla="*/ 0 h 1625466"/>
              <a:gd name="connsiteX2" fmla="*/ 2002468 w 2002468"/>
              <a:gd name="connsiteY2" fmla="*/ 1625466 h 1625466"/>
              <a:gd name="connsiteX3" fmla="*/ 0 w 2002468"/>
              <a:gd name="connsiteY3" fmla="*/ 1625466 h 1625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468" h="1625466">
                <a:moveTo>
                  <a:pt x="0" y="0"/>
                </a:moveTo>
                <a:lnTo>
                  <a:pt x="2002468" y="0"/>
                </a:lnTo>
                <a:lnTo>
                  <a:pt x="2002468" y="1625466"/>
                </a:lnTo>
                <a:lnTo>
                  <a:pt x="0" y="16254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2BE089-9BB5-4139-9D22-00E28770AFC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6040DD7-CE9F-45C9-8DE0-0526A507A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02255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7"/>
          <p:cNvSpPr>
            <a:spLocks noGrp="1"/>
          </p:cNvSpPr>
          <p:nvPr>
            <p:ph type="pic" sz="quarter" idx="11" hasCustomPrompt="1"/>
          </p:nvPr>
        </p:nvSpPr>
        <p:spPr>
          <a:xfrm>
            <a:off x="775639" y="2243111"/>
            <a:ext cx="4184182" cy="3405208"/>
          </a:xfrm>
          <a:custGeom>
            <a:avLst/>
            <a:gdLst>
              <a:gd name="connsiteX0" fmla="*/ 0 w 2092091"/>
              <a:gd name="connsiteY0" fmla="*/ 0 h 1702341"/>
              <a:gd name="connsiteX1" fmla="*/ 2092091 w 2092091"/>
              <a:gd name="connsiteY1" fmla="*/ 0 h 1702341"/>
              <a:gd name="connsiteX2" fmla="*/ 2092091 w 2092091"/>
              <a:gd name="connsiteY2" fmla="*/ 1702341 h 1702341"/>
              <a:gd name="connsiteX3" fmla="*/ 0 w 2092091"/>
              <a:gd name="connsiteY3" fmla="*/ 1702341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1702341">
                <a:moveTo>
                  <a:pt x="0" y="0"/>
                </a:moveTo>
                <a:lnTo>
                  <a:pt x="2092091" y="0"/>
                </a:lnTo>
                <a:lnTo>
                  <a:pt x="2092091" y="1702341"/>
                </a:lnTo>
                <a:lnTo>
                  <a:pt x="0" y="1702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8" name="Picture Placeholder 18"/>
          <p:cNvSpPr>
            <a:spLocks noGrp="1"/>
          </p:cNvSpPr>
          <p:nvPr>
            <p:ph type="pic" sz="quarter" idx="12" hasCustomPrompt="1"/>
          </p:nvPr>
        </p:nvSpPr>
        <p:spPr>
          <a:xfrm>
            <a:off x="4959821" y="5648319"/>
            <a:ext cx="4184182" cy="3405208"/>
          </a:xfrm>
          <a:custGeom>
            <a:avLst/>
            <a:gdLst>
              <a:gd name="connsiteX0" fmla="*/ 0 w 2092091"/>
              <a:gd name="connsiteY0" fmla="*/ 0 h 1702341"/>
              <a:gd name="connsiteX1" fmla="*/ 2092091 w 2092091"/>
              <a:gd name="connsiteY1" fmla="*/ 0 h 1702341"/>
              <a:gd name="connsiteX2" fmla="*/ 2092091 w 2092091"/>
              <a:gd name="connsiteY2" fmla="*/ 1702341 h 1702341"/>
              <a:gd name="connsiteX3" fmla="*/ 0 w 2092091"/>
              <a:gd name="connsiteY3" fmla="*/ 1702341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1702341">
                <a:moveTo>
                  <a:pt x="0" y="0"/>
                </a:moveTo>
                <a:lnTo>
                  <a:pt x="2092091" y="0"/>
                </a:lnTo>
                <a:lnTo>
                  <a:pt x="2092091" y="1702341"/>
                </a:lnTo>
                <a:lnTo>
                  <a:pt x="0" y="1702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2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13328183" y="5648319"/>
            <a:ext cx="4184182" cy="3405208"/>
          </a:xfrm>
          <a:custGeom>
            <a:avLst/>
            <a:gdLst>
              <a:gd name="connsiteX0" fmla="*/ 0 w 2092091"/>
              <a:gd name="connsiteY0" fmla="*/ 0 h 1702341"/>
              <a:gd name="connsiteX1" fmla="*/ 2092091 w 2092091"/>
              <a:gd name="connsiteY1" fmla="*/ 0 h 1702341"/>
              <a:gd name="connsiteX2" fmla="*/ 2092091 w 2092091"/>
              <a:gd name="connsiteY2" fmla="*/ 1702341 h 1702341"/>
              <a:gd name="connsiteX3" fmla="*/ 0 w 2092091"/>
              <a:gd name="connsiteY3" fmla="*/ 1702341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1702341">
                <a:moveTo>
                  <a:pt x="0" y="0"/>
                </a:moveTo>
                <a:lnTo>
                  <a:pt x="2092091" y="0"/>
                </a:lnTo>
                <a:lnTo>
                  <a:pt x="2092091" y="1702341"/>
                </a:lnTo>
                <a:lnTo>
                  <a:pt x="0" y="1702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9144001" y="2243111"/>
            <a:ext cx="4184182" cy="3405208"/>
          </a:xfrm>
          <a:custGeom>
            <a:avLst/>
            <a:gdLst>
              <a:gd name="connsiteX0" fmla="*/ 0 w 2092091"/>
              <a:gd name="connsiteY0" fmla="*/ 0 h 1702341"/>
              <a:gd name="connsiteX1" fmla="*/ 2092091 w 2092091"/>
              <a:gd name="connsiteY1" fmla="*/ 0 h 1702341"/>
              <a:gd name="connsiteX2" fmla="*/ 2092091 w 2092091"/>
              <a:gd name="connsiteY2" fmla="*/ 1702341 h 1702341"/>
              <a:gd name="connsiteX3" fmla="*/ 0 w 2092091"/>
              <a:gd name="connsiteY3" fmla="*/ 1702341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1702341">
                <a:moveTo>
                  <a:pt x="0" y="0"/>
                </a:moveTo>
                <a:lnTo>
                  <a:pt x="2092091" y="0"/>
                </a:lnTo>
                <a:lnTo>
                  <a:pt x="2092091" y="1702341"/>
                </a:lnTo>
                <a:lnTo>
                  <a:pt x="0" y="1702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04B57BD-BA3D-435E-97E0-1A09EC0668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DD6C6E6B-25CA-4F49-911D-0252C0A7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297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398C2-23A8-5A4A-9C49-B4CA143D7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773"/>
            <a:ext cx="15773400" cy="198865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70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7"/>
          <p:cNvSpPr>
            <a:spLocks noGrp="1"/>
          </p:cNvSpPr>
          <p:nvPr>
            <p:ph type="pic" sz="quarter" idx="11" hasCustomPrompt="1"/>
          </p:nvPr>
        </p:nvSpPr>
        <p:spPr>
          <a:xfrm>
            <a:off x="4959819" y="2243111"/>
            <a:ext cx="4184182" cy="3405208"/>
          </a:xfrm>
          <a:custGeom>
            <a:avLst/>
            <a:gdLst>
              <a:gd name="connsiteX0" fmla="*/ 0 w 2092091"/>
              <a:gd name="connsiteY0" fmla="*/ 0 h 1702341"/>
              <a:gd name="connsiteX1" fmla="*/ 2092091 w 2092091"/>
              <a:gd name="connsiteY1" fmla="*/ 0 h 1702341"/>
              <a:gd name="connsiteX2" fmla="*/ 2092091 w 2092091"/>
              <a:gd name="connsiteY2" fmla="*/ 1702341 h 1702341"/>
              <a:gd name="connsiteX3" fmla="*/ 0 w 2092091"/>
              <a:gd name="connsiteY3" fmla="*/ 1702341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1702341">
                <a:moveTo>
                  <a:pt x="0" y="0"/>
                </a:moveTo>
                <a:lnTo>
                  <a:pt x="2092091" y="0"/>
                </a:lnTo>
                <a:lnTo>
                  <a:pt x="2092091" y="1702341"/>
                </a:lnTo>
                <a:lnTo>
                  <a:pt x="0" y="1702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8" name="Picture Placeholder 18"/>
          <p:cNvSpPr>
            <a:spLocks noGrp="1"/>
          </p:cNvSpPr>
          <p:nvPr>
            <p:ph type="pic" sz="quarter" idx="12" hasCustomPrompt="1"/>
          </p:nvPr>
        </p:nvSpPr>
        <p:spPr>
          <a:xfrm>
            <a:off x="4959821" y="5648319"/>
            <a:ext cx="4184182" cy="3405208"/>
          </a:xfrm>
          <a:custGeom>
            <a:avLst/>
            <a:gdLst>
              <a:gd name="connsiteX0" fmla="*/ 0 w 2092091"/>
              <a:gd name="connsiteY0" fmla="*/ 0 h 1702341"/>
              <a:gd name="connsiteX1" fmla="*/ 2092091 w 2092091"/>
              <a:gd name="connsiteY1" fmla="*/ 0 h 1702341"/>
              <a:gd name="connsiteX2" fmla="*/ 2092091 w 2092091"/>
              <a:gd name="connsiteY2" fmla="*/ 1702341 h 1702341"/>
              <a:gd name="connsiteX3" fmla="*/ 0 w 2092091"/>
              <a:gd name="connsiteY3" fmla="*/ 1702341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1702341">
                <a:moveTo>
                  <a:pt x="0" y="0"/>
                </a:moveTo>
                <a:lnTo>
                  <a:pt x="2092091" y="0"/>
                </a:lnTo>
                <a:lnTo>
                  <a:pt x="2092091" y="1702341"/>
                </a:lnTo>
                <a:lnTo>
                  <a:pt x="0" y="1702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2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13328183" y="5648319"/>
            <a:ext cx="4184182" cy="3405208"/>
          </a:xfrm>
          <a:custGeom>
            <a:avLst/>
            <a:gdLst>
              <a:gd name="connsiteX0" fmla="*/ 0 w 2092091"/>
              <a:gd name="connsiteY0" fmla="*/ 0 h 1702341"/>
              <a:gd name="connsiteX1" fmla="*/ 2092091 w 2092091"/>
              <a:gd name="connsiteY1" fmla="*/ 0 h 1702341"/>
              <a:gd name="connsiteX2" fmla="*/ 2092091 w 2092091"/>
              <a:gd name="connsiteY2" fmla="*/ 1702341 h 1702341"/>
              <a:gd name="connsiteX3" fmla="*/ 0 w 2092091"/>
              <a:gd name="connsiteY3" fmla="*/ 1702341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1702341">
                <a:moveTo>
                  <a:pt x="0" y="0"/>
                </a:moveTo>
                <a:lnTo>
                  <a:pt x="2092091" y="0"/>
                </a:lnTo>
                <a:lnTo>
                  <a:pt x="2092091" y="1702341"/>
                </a:lnTo>
                <a:lnTo>
                  <a:pt x="0" y="1702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13314545" y="2243111"/>
            <a:ext cx="4184182" cy="3405208"/>
          </a:xfrm>
          <a:custGeom>
            <a:avLst/>
            <a:gdLst>
              <a:gd name="connsiteX0" fmla="*/ 0 w 2092091"/>
              <a:gd name="connsiteY0" fmla="*/ 0 h 1702341"/>
              <a:gd name="connsiteX1" fmla="*/ 2092091 w 2092091"/>
              <a:gd name="connsiteY1" fmla="*/ 0 h 1702341"/>
              <a:gd name="connsiteX2" fmla="*/ 2092091 w 2092091"/>
              <a:gd name="connsiteY2" fmla="*/ 1702341 h 1702341"/>
              <a:gd name="connsiteX3" fmla="*/ 0 w 2092091"/>
              <a:gd name="connsiteY3" fmla="*/ 1702341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1702341">
                <a:moveTo>
                  <a:pt x="0" y="0"/>
                </a:moveTo>
                <a:lnTo>
                  <a:pt x="2092091" y="0"/>
                </a:lnTo>
                <a:lnTo>
                  <a:pt x="2092091" y="1702341"/>
                </a:lnTo>
                <a:lnTo>
                  <a:pt x="0" y="1702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29DE95A-45DB-4D2B-8E7E-C4654BF448E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4C667FD-A758-42BF-BAB5-BDF6FFD26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0921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2237082"/>
            <a:ext cx="9144002" cy="68019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274320" anchor="b"/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C6F1DC7-FBCF-46C6-9CD1-7B85DEBBE36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FFA04259-43AA-4E8B-A740-6574E41BD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83943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PT00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6858000" y="724012"/>
            <a:ext cx="11430000" cy="865003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0798993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719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37963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1235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170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9DC52-E990-44DB-B5F4-73D44362F59E}"/>
              </a:ext>
            </a:extLst>
          </p:cNvPr>
          <p:cNvSpPr/>
          <p:nvPr userDrawn="1"/>
        </p:nvSpPr>
        <p:spPr bwMode="auto">
          <a:xfrm>
            <a:off x="0" y="0"/>
            <a:ext cx="18288000" cy="10288588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254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9DC52-E990-44DB-B5F4-73D44362F59E}"/>
              </a:ext>
            </a:extLst>
          </p:cNvPr>
          <p:cNvSpPr/>
          <p:nvPr userDrawn="1"/>
        </p:nvSpPr>
        <p:spPr bwMode="auto">
          <a:xfrm>
            <a:off x="0" y="0"/>
            <a:ext cx="18288000" cy="10288588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3553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9DC52-E990-44DB-B5F4-73D44362F59E}"/>
              </a:ext>
            </a:extLst>
          </p:cNvPr>
          <p:cNvSpPr/>
          <p:nvPr userDrawn="1"/>
        </p:nvSpPr>
        <p:spPr bwMode="auto">
          <a:xfrm>
            <a:off x="0" y="0"/>
            <a:ext cx="18288000" cy="10288588"/>
          </a:xfrm>
          <a:prstGeom prst="rect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36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132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9DC52-E990-44DB-B5F4-73D44362F59E}"/>
              </a:ext>
            </a:extLst>
          </p:cNvPr>
          <p:cNvSpPr/>
          <p:nvPr userDrawn="1"/>
        </p:nvSpPr>
        <p:spPr bwMode="auto">
          <a:xfrm>
            <a:off x="0" y="0"/>
            <a:ext cx="18288000" cy="10288588"/>
          </a:xfrm>
          <a:prstGeom prst="rect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29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9DC52-E990-44DB-B5F4-73D44362F59E}"/>
              </a:ext>
            </a:extLst>
          </p:cNvPr>
          <p:cNvSpPr/>
          <p:nvPr userDrawn="1"/>
        </p:nvSpPr>
        <p:spPr bwMode="auto">
          <a:xfrm>
            <a:off x="0" y="0"/>
            <a:ext cx="18288000" cy="10288588"/>
          </a:xfrm>
          <a:prstGeom prst="rect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4591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9DC52-E990-44DB-B5F4-73D44362F59E}"/>
              </a:ext>
            </a:extLst>
          </p:cNvPr>
          <p:cNvSpPr/>
          <p:nvPr userDrawn="1"/>
        </p:nvSpPr>
        <p:spPr bwMode="auto">
          <a:xfrm>
            <a:off x="0" y="0"/>
            <a:ext cx="18288000" cy="10288588"/>
          </a:xfrm>
          <a:prstGeom prst="rect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121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6991393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621125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2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070461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58191" y="560157"/>
            <a:ext cx="8385810" cy="8832943"/>
          </a:xfrm>
          <a:custGeom>
            <a:avLst/>
            <a:gdLst>
              <a:gd name="connsiteX0" fmla="*/ 0 w 8385810"/>
              <a:gd name="connsiteY0" fmla="*/ 0 h 4415790"/>
              <a:gd name="connsiteX1" fmla="*/ 8385810 w 8385810"/>
              <a:gd name="connsiteY1" fmla="*/ 0 h 4415790"/>
              <a:gd name="connsiteX2" fmla="*/ 8385810 w 8385810"/>
              <a:gd name="connsiteY2" fmla="*/ 4415790 h 4415790"/>
              <a:gd name="connsiteX3" fmla="*/ 0 w 8385810"/>
              <a:gd name="connsiteY3" fmla="*/ 4415790 h 441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5810" h="4415790">
                <a:moveTo>
                  <a:pt x="0" y="0"/>
                </a:moveTo>
                <a:lnTo>
                  <a:pt x="8385810" y="0"/>
                </a:lnTo>
                <a:lnTo>
                  <a:pt x="8385810" y="4415790"/>
                </a:lnTo>
                <a:lnTo>
                  <a:pt x="0" y="441579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91440" rIns="0" bIns="146304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5715267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9144000" y="0"/>
            <a:ext cx="9144000" cy="102885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bIns="457200" anchor="b"/>
          <a:lstStyle>
            <a:lvl1pPr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3422298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81625" y="2"/>
            <a:ext cx="13706374" cy="7008274"/>
          </a:xfrm>
          <a:custGeom>
            <a:avLst/>
            <a:gdLst>
              <a:gd name="connsiteX0" fmla="*/ 0 w 2010740"/>
              <a:gd name="connsiteY0" fmla="*/ 0 h 4152900"/>
              <a:gd name="connsiteX1" fmla="*/ 2010740 w 2010740"/>
              <a:gd name="connsiteY1" fmla="*/ 0 h 4152900"/>
              <a:gd name="connsiteX2" fmla="*/ 2010740 w 2010740"/>
              <a:gd name="connsiteY2" fmla="*/ 4152900 h 4152900"/>
              <a:gd name="connsiteX3" fmla="*/ 0 w 2010740"/>
              <a:gd name="connsiteY3" fmla="*/ 4152900 h 415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0740" h="4152900">
                <a:moveTo>
                  <a:pt x="0" y="0"/>
                </a:moveTo>
                <a:lnTo>
                  <a:pt x="2010740" y="0"/>
                </a:lnTo>
                <a:lnTo>
                  <a:pt x="2010740" y="4152900"/>
                </a:lnTo>
                <a:lnTo>
                  <a:pt x="0" y="41529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94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367B96-3A2E-4AFF-9E1E-6A4826ACADD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7720" y="716391"/>
            <a:ext cx="16672560" cy="8855807"/>
          </a:xfrm>
          <a:custGeom>
            <a:avLst/>
            <a:gdLst>
              <a:gd name="connsiteX0" fmla="*/ 0 w 11658600"/>
              <a:gd name="connsiteY0" fmla="*/ 0 h 6248400"/>
              <a:gd name="connsiteX1" fmla="*/ 11658600 w 11658600"/>
              <a:gd name="connsiteY1" fmla="*/ 0 h 6248400"/>
              <a:gd name="connsiteX2" fmla="*/ 11658600 w 11658600"/>
              <a:gd name="connsiteY2" fmla="*/ 6248400 h 6248400"/>
              <a:gd name="connsiteX3" fmla="*/ 0 w 11658600"/>
              <a:gd name="connsiteY3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58600" h="6248400">
                <a:moveTo>
                  <a:pt x="0" y="0"/>
                </a:moveTo>
                <a:lnTo>
                  <a:pt x="11658600" y="0"/>
                </a:lnTo>
                <a:lnTo>
                  <a:pt x="11658600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457200" anchor="b">
            <a:noAutofit/>
          </a:bodyPr>
          <a:lstStyle>
            <a:lvl1pPr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0731924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" y="749810"/>
            <a:ext cx="11410950" cy="8357094"/>
          </a:xfrm>
          <a:custGeom>
            <a:avLst/>
            <a:gdLst>
              <a:gd name="connsiteX0" fmla="*/ 0 w 4571099"/>
              <a:gd name="connsiteY0" fmla="*/ 0 h 2571751"/>
              <a:gd name="connsiteX1" fmla="*/ 4571099 w 4571099"/>
              <a:gd name="connsiteY1" fmla="*/ 0 h 2571751"/>
              <a:gd name="connsiteX2" fmla="*/ 4571099 w 4571099"/>
              <a:gd name="connsiteY2" fmla="*/ 2571751 h 2571751"/>
              <a:gd name="connsiteX3" fmla="*/ 0 w 4571099"/>
              <a:gd name="connsiteY3" fmla="*/ 2571751 h 257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1099" h="2571751">
                <a:moveTo>
                  <a:pt x="0" y="0"/>
                </a:moveTo>
                <a:lnTo>
                  <a:pt x="4571099" y="0"/>
                </a:lnTo>
                <a:lnTo>
                  <a:pt x="4571099" y="2571751"/>
                </a:lnTo>
                <a:lnTo>
                  <a:pt x="0" y="2571751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86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3155D-3136-9B40-AC0D-64AF0EC07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906"/>
            <a:ext cx="5898356" cy="2400671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57089-BE15-4D43-8756-6D38F91EF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367"/>
            <a:ext cx="9258300" cy="7311566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437BD-E420-8241-8C08-AA5373ACC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576"/>
            <a:ext cx="5898356" cy="57182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7283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351646" cy="1028858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3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231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936355" y="0"/>
            <a:ext cx="5351646" cy="1028858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3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421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6"/>
            <a:ext cx="18288002" cy="546183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3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530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8D2DF4-0E00-4C42-89E1-43F566F27B7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28761" y="565310"/>
            <a:ext cx="8383602" cy="6560491"/>
          </a:xfrm>
          <a:custGeom>
            <a:avLst/>
            <a:gdLst>
              <a:gd name="connsiteX0" fmla="*/ 0 w 4686300"/>
              <a:gd name="connsiteY0" fmla="*/ 0 h 2362200"/>
              <a:gd name="connsiteX1" fmla="*/ 4686300 w 4686300"/>
              <a:gd name="connsiteY1" fmla="*/ 0 h 2362200"/>
              <a:gd name="connsiteX2" fmla="*/ 4686300 w 4686300"/>
              <a:gd name="connsiteY2" fmla="*/ 2362200 h 2362200"/>
              <a:gd name="connsiteX3" fmla="*/ 0 w 4686300"/>
              <a:gd name="connsiteY3" fmla="*/ 236220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6300" h="2362200">
                <a:moveTo>
                  <a:pt x="0" y="0"/>
                </a:moveTo>
                <a:lnTo>
                  <a:pt x="4686300" y="0"/>
                </a:lnTo>
                <a:lnTo>
                  <a:pt x="4686300" y="2362200"/>
                </a:lnTo>
                <a:lnTo>
                  <a:pt x="0" y="2362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bIns="457200" anchor="b">
            <a:noAutofit/>
          </a:bodyPr>
          <a:lstStyle>
            <a:lvl1pPr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FB20237-A676-46F1-B28F-9658AF5A74E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87CCDB9-5EB0-46D4-95A3-95D0FE62F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52338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58000" cy="102885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bIns="457200" anchor="b"/>
          <a:lstStyle>
            <a:lvl1pPr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9A82EC4-1D7C-4A7D-8792-6C586514CA6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315200" y="1461287"/>
            <a:ext cx="10197164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5B95D40D-D124-4E0B-B3BC-E68BF3702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565310"/>
            <a:ext cx="10197164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61501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11430000" y="0"/>
            <a:ext cx="6858000" cy="102885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bIns="457200" anchor="b"/>
          <a:lstStyle>
            <a:lvl1pPr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7B02E75-E6AB-45DF-A5F3-878ABA1FFCB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C83CD408-1732-4DCA-B3F7-4569AE71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43434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61999" y="2210143"/>
            <a:ext cx="6847490" cy="573967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F3633BB-DC9F-42DD-AEAD-7AE57C41AA4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990AEBF-CE7E-457F-A058-701AA0DC6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61701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65"/>
          </p:nvPr>
        </p:nvSpPr>
        <p:spPr>
          <a:xfrm>
            <a:off x="775636" y="2796803"/>
            <a:ext cx="3657600" cy="3658165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684000" anchor="ctr">
            <a:noAutofit/>
          </a:bodyPr>
          <a:lstStyle>
            <a:lvl1pPr marL="342900" indent="-342900" algn="ctr">
              <a:buNone/>
              <a:defRPr lang="en-US" sz="20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66"/>
          </p:nvPr>
        </p:nvSpPr>
        <p:spPr>
          <a:xfrm>
            <a:off x="5135346" y="2796803"/>
            <a:ext cx="3657600" cy="3658165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684000" anchor="ctr">
            <a:noAutofit/>
          </a:bodyPr>
          <a:lstStyle>
            <a:lvl1pPr marL="342900" indent="-342900" algn="ctr">
              <a:buNone/>
              <a:defRPr lang="en-US" sz="20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67"/>
          </p:nvPr>
        </p:nvSpPr>
        <p:spPr>
          <a:xfrm>
            <a:off x="9495056" y="2796803"/>
            <a:ext cx="3657600" cy="3658165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684000" anchor="ctr">
            <a:noAutofit/>
          </a:bodyPr>
          <a:lstStyle>
            <a:lvl1pPr marL="342900" indent="-342900" algn="ctr">
              <a:buNone/>
              <a:defRPr lang="en-US" sz="20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68"/>
          </p:nvPr>
        </p:nvSpPr>
        <p:spPr>
          <a:xfrm>
            <a:off x="13854764" y="2796803"/>
            <a:ext cx="3657600" cy="3658165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684000" anchor="ctr">
            <a:noAutofit/>
          </a:bodyPr>
          <a:lstStyle>
            <a:lvl1pPr marL="342900" indent="-342900" algn="ctr">
              <a:buNone/>
              <a:defRPr lang="en-US" sz="20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9D514BD-861E-4476-9F63-3CD88FADBFD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A57B0D29-A042-4565-BDB0-A01E93B2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08758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754279" y="2206033"/>
            <a:ext cx="3999302" cy="5034083"/>
          </a:xfrm>
          <a:custGeom>
            <a:avLst/>
            <a:gdLst>
              <a:gd name="connsiteX0" fmla="*/ 0 w 1999651"/>
              <a:gd name="connsiteY0" fmla="*/ 0 h 2516653"/>
              <a:gd name="connsiteX1" fmla="*/ 1999651 w 1999651"/>
              <a:gd name="connsiteY1" fmla="*/ 0 h 2516653"/>
              <a:gd name="connsiteX2" fmla="*/ 1999651 w 1999651"/>
              <a:gd name="connsiteY2" fmla="*/ 2516653 h 2516653"/>
              <a:gd name="connsiteX3" fmla="*/ 0 w 1999651"/>
              <a:gd name="connsiteY3" fmla="*/ 2516653 h 25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9651" h="2516653">
                <a:moveTo>
                  <a:pt x="0" y="0"/>
                </a:moveTo>
                <a:lnTo>
                  <a:pt x="1999651" y="0"/>
                </a:lnTo>
                <a:lnTo>
                  <a:pt x="1999651" y="2516653"/>
                </a:lnTo>
                <a:lnTo>
                  <a:pt x="0" y="2516653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28575">
            <a:noFill/>
          </a:ln>
        </p:spPr>
        <p:txBody>
          <a:bodyPr wrap="square" tIns="79200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002661" y="2206033"/>
            <a:ext cx="3999302" cy="5034083"/>
          </a:xfrm>
          <a:custGeom>
            <a:avLst/>
            <a:gdLst>
              <a:gd name="connsiteX0" fmla="*/ 0 w 1999651"/>
              <a:gd name="connsiteY0" fmla="*/ 0 h 2516653"/>
              <a:gd name="connsiteX1" fmla="*/ 1999651 w 1999651"/>
              <a:gd name="connsiteY1" fmla="*/ 0 h 2516653"/>
              <a:gd name="connsiteX2" fmla="*/ 1999651 w 1999651"/>
              <a:gd name="connsiteY2" fmla="*/ 2516653 h 2516653"/>
              <a:gd name="connsiteX3" fmla="*/ 0 w 1999651"/>
              <a:gd name="connsiteY3" fmla="*/ 2516653 h 25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9651" h="2516653">
                <a:moveTo>
                  <a:pt x="0" y="0"/>
                </a:moveTo>
                <a:lnTo>
                  <a:pt x="1999651" y="0"/>
                </a:lnTo>
                <a:lnTo>
                  <a:pt x="1999651" y="2516653"/>
                </a:lnTo>
                <a:lnTo>
                  <a:pt x="0" y="2516653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28575">
            <a:noFill/>
          </a:ln>
        </p:spPr>
        <p:txBody>
          <a:bodyPr wrap="square" tIns="79200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9251043" y="2206033"/>
            <a:ext cx="3999302" cy="5034083"/>
          </a:xfrm>
          <a:custGeom>
            <a:avLst/>
            <a:gdLst>
              <a:gd name="connsiteX0" fmla="*/ 0 w 1999651"/>
              <a:gd name="connsiteY0" fmla="*/ 0 h 2516653"/>
              <a:gd name="connsiteX1" fmla="*/ 1999651 w 1999651"/>
              <a:gd name="connsiteY1" fmla="*/ 0 h 2516653"/>
              <a:gd name="connsiteX2" fmla="*/ 1999651 w 1999651"/>
              <a:gd name="connsiteY2" fmla="*/ 2516653 h 2516653"/>
              <a:gd name="connsiteX3" fmla="*/ 0 w 1999651"/>
              <a:gd name="connsiteY3" fmla="*/ 2516653 h 25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9651" h="2516653">
                <a:moveTo>
                  <a:pt x="0" y="0"/>
                </a:moveTo>
                <a:lnTo>
                  <a:pt x="1999651" y="0"/>
                </a:lnTo>
                <a:lnTo>
                  <a:pt x="1999651" y="2516653"/>
                </a:lnTo>
                <a:lnTo>
                  <a:pt x="0" y="2516653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28575">
            <a:noFill/>
          </a:ln>
        </p:spPr>
        <p:txBody>
          <a:bodyPr wrap="square" tIns="79200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3499427" y="2206033"/>
            <a:ext cx="3999302" cy="5034083"/>
          </a:xfrm>
          <a:custGeom>
            <a:avLst/>
            <a:gdLst>
              <a:gd name="connsiteX0" fmla="*/ 0 w 1999651"/>
              <a:gd name="connsiteY0" fmla="*/ 0 h 2516653"/>
              <a:gd name="connsiteX1" fmla="*/ 1999651 w 1999651"/>
              <a:gd name="connsiteY1" fmla="*/ 0 h 2516653"/>
              <a:gd name="connsiteX2" fmla="*/ 1999651 w 1999651"/>
              <a:gd name="connsiteY2" fmla="*/ 2516653 h 2516653"/>
              <a:gd name="connsiteX3" fmla="*/ 0 w 1999651"/>
              <a:gd name="connsiteY3" fmla="*/ 2516653 h 25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9651" h="2516653">
                <a:moveTo>
                  <a:pt x="0" y="0"/>
                </a:moveTo>
                <a:lnTo>
                  <a:pt x="1999651" y="0"/>
                </a:lnTo>
                <a:lnTo>
                  <a:pt x="1999651" y="2516653"/>
                </a:lnTo>
                <a:lnTo>
                  <a:pt x="0" y="2516653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28575">
            <a:noFill/>
          </a:ln>
        </p:spPr>
        <p:txBody>
          <a:bodyPr wrap="square" tIns="79200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6D77894-09E2-4A2A-9C59-8093EEC119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E5587AB-EE73-4365-8B34-60DEECE6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70357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65"/>
          </p:nvPr>
        </p:nvSpPr>
        <p:spPr>
          <a:xfrm>
            <a:off x="775639" y="2194900"/>
            <a:ext cx="3965786" cy="4727412"/>
          </a:xfrm>
          <a:custGeom>
            <a:avLst/>
            <a:gdLst>
              <a:gd name="connsiteX0" fmla="*/ 0 w 2092091"/>
              <a:gd name="connsiteY0" fmla="*/ 0 h 3438526"/>
              <a:gd name="connsiteX1" fmla="*/ 2092091 w 2092091"/>
              <a:gd name="connsiteY1" fmla="*/ 0 h 3438526"/>
              <a:gd name="connsiteX2" fmla="*/ 2092091 w 2092091"/>
              <a:gd name="connsiteY2" fmla="*/ 3438526 h 3438526"/>
              <a:gd name="connsiteX3" fmla="*/ 0 w 2092091"/>
              <a:gd name="connsiteY3" fmla="*/ 3438526 h 34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3438526">
                <a:moveTo>
                  <a:pt x="0" y="0"/>
                </a:moveTo>
                <a:lnTo>
                  <a:pt x="2092091" y="0"/>
                </a:lnTo>
                <a:lnTo>
                  <a:pt x="2092091" y="3438526"/>
                </a:lnTo>
                <a:lnTo>
                  <a:pt x="0" y="3438526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188720" bIns="0" anchor="ctr">
            <a:noAutofit/>
          </a:bodyPr>
          <a:lstStyle>
            <a:lvl1pPr marL="342900" indent="-342900" algn="ctr">
              <a:buNone/>
              <a:defRPr lang="en-US" sz="21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66"/>
          </p:nvPr>
        </p:nvSpPr>
        <p:spPr>
          <a:xfrm>
            <a:off x="5025817" y="2194900"/>
            <a:ext cx="3965786" cy="4727412"/>
          </a:xfrm>
          <a:custGeom>
            <a:avLst/>
            <a:gdLst>
              <a:gd name="connsiteX0" fmla="*/ 0 w 2092091"/>
              <a:gd name="connsiteY0" fmla="*/ 0 h 3438526"/>
              <a:gd name="connsiteX1" fmla="*/ 2092091 w 2092091"/>
              <a:gd name="connsiteY1" fmla="*/ 0 h 3438526"/>
              <a:gd name="connsiteX2" fmla="*/ 2092091 w 2092091"/>
              <a:gd name="connsiteY2" fmla="*/ 3438526 h 3438526"/>
              <a:gd name="connsiteX3" fmla="*/ 0 w 2092091"/>
              <a:gd name="connsiteY3" fmla="*/ 3438526 h 34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3438526">
                <a:moveTo>
                  <a:pt x="0" y="0"/>
                </a:moveTo>
                <a:lnTo>
                  <a:pt x="2092091" y="0"/>
                </a:lnTo>
                <a:lnTo>
                  <a:pt x="2092091" y="3438526"/>
                </a:lnTo>
                <a:lnTo>
                  <a:pt x="0" y="34385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720" bIns="0" anchor="ctr">
            <a:noAutofit/>
          </a:bodyPr>
          <a:lstStyle>
            <a:lvl1pPr marL="342900" indent="-342900" algn="ctr">
              <a:buNone/>
              <a:defRPr lang="en-US" sz="21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67"/>
          </p:nvPr>
        </p:nvSpPr>
        <p:spPr>
          <a:xfrm>
            <a:off x="13546583" y="2194900"/>
            <a:ext cx="3965782" cy="4727412"/>
          </a:xfrm>
          <a:custGeom>
            <a:avLst/>
            <a:gdLst>
              <a:gd name="connsiteX0" fmla="*/ 0 w 2092091"/>
              <a:gd name="connsiteY0" fmla="*/ 0 h 3438526"/>
              <a:gd name="connsiteX1" fmla="*/ 2092091 w 2092091"/>
              <a:gd name="connsiteY1" fmla="*/ 0 h 3438526"/>
              <a:gd name="connsiteX2" fmla="*/ 2092091 w 2092091"/>
              <a:gd name="connsiteY2" fmla="*/ 3438526 h 3438526"/>
              <a:gd name="connsiteX3" fmla="*/ 0 w 2092091"/>
              <a:gd name="connsiteY3" fmla="*/ 3438526 h 34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3438526">
                <a:moveTo>
                  <a:pt x="0" y="0"/>
                </a:moveTo>
                <a:lnTo>
                  <a:pt x="2092091" y="0"/>
                </a:lnTo>
                <a:lnTo>
                  <a:pt x="2092091" y="3438526"/>
                </a:lnTo>
                <a:lnTo>
                  <a:pt x="0" y="34385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720" bIns="0" anchor="ctr">
            <a:noAutofit/>
          </a:bodyPr>
          <a:lstStyle>
            <a:lvl1pPr marL="342900" indent="-342900" algn="ctr">
              <a:buNone/>
              <a:defRPr lang="en-US" sz="21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68"/>
          </p:nvPr>
        </p:nvSpPr>
        <p:spPr>
          <a:xfrm>
            <a:off x="9275995" y="2194900"/>
            <a:ext cx="3965786" cy="4727412"/>
          </a:xfrm>
          <a:custGeom>
            <a:avLst/>
            <a:gdLst>
              <a:gd name="connsiteX0" fmla="*/ 0 w 2092091"/>
              <a:gd name="connsiteY0" fmla="*/ 0 h 3438526"/>
              <a:gd name="connsiteX1" fmla="*/ 2092091 w 2092091"/>
              <a:gd name="connsiteY1" fmla="*/ 0 h 3438526"/>
              <a:gd name="connsiteX2" fmla="*/ 2092091 w 2092091"/>
              <a:gd name="connsiteY2" fmla="*/ 3438526 h 3438526"/>
              <a:gd name="connsiteX3" fmla="*/ 0 w 2092091"/>
              <a:gd name="connsiteY3" fmla="*/ 3438526 h 34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3438526">
                <a:moveTo>
                  <a:pt x="0" y="0"/>
                </a:moveTo>
                <a:lnTo>
                  <a:pt x="2092091" y="0"/>
                </a:lnTo>
                <a:lnTo>
                  <a:pt x="2092091" y="3438526"/>
                </a:lnTo>
                <a:lnTo>
                  <a:pt x="0" y="3438526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188720" bIns="0" anchor="ctr">
            <a:noAutofit/>
          </a:bodyPr>
          <a:lstStyle>
            <a:lvl1pPr marL="342900" indent="-342900" algn="ctr">
              <a:buNone/>
              <a:defRPr lang="en-US" sz="21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465D4C0-3787-475C-917E-0393BC36022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398A689-346E-4053-816F-983784EDC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4794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B7C4E-1A45-6848-9B46-DC3937EAC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906"/>
            <a:ext cx="5898356" cy="2400671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CB551A-A28F-0E48-85A3-92E94EE3C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367"/>
            <a:ext cx="9258300" cy="7311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252D5-22C1-C544-B89A-BE5FE9039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576"/>
            <a:ext cx="5898356" cy="57182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87825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65"/>
          </p:nvPr>
        </p:nvSpPr>
        <p:spPr>
          <a:xfrm>
            <a:off x="774664" y="2221030"/>
            <a:ext cx="3297600" cy="4542763"/>
          </a:xfrm>
          <a:custGeom>
            <a:avLst/>
            <a:gdLst>
              <a:gd name="connsiteX0" fmla="*/ 0 w 1648800"/>
              <a:gd name="connsiteY0" fmla="*/ 0 h 2271031"/>
              <a:gd name="connsiteX1" fmla="*/ 1648800 w 1648800"/>
              <a:gd name="connsiteY1" fmla="*/ 0 h 2271031"/>
              <a:gd name="connsiteX2" fmla="*/ 1648800 w 1648800"/>
              <a:gd name="connsiteY2" fmla="*/ 2271031 h 2271031"/>
              <a:gd name="connsiteX3" fmla="*/ 0 w 1648800"/>
              <a:gd name="connsiteY3" fmla="*/ 2271031 h 227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800" h="2271031">
                <a:moveTo>
                  <a:pt x="0" y="0"/>
                </a:moveTo>
                <a:lnTo>
                  <a:pt x="1648800" y="0"/>
                </a:lnTo>
                <a:lnTo>
                  <a:pt x="1648800" y="2271031"/>
                </a:lnTo>
                <a:lnTo>
                  <a:pt x="0" y="2271031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684000" anchor="ctr">
            <a:noAutofit/>
          </a:bodyPr>
          <a:lstStyle>
            <a:lvl1pPr marL="342900" indent="-342900" algn="ctr">
              <a:buNone/>
              <a:defRPr lang="en-US" sz="21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66"/>
          </p:nvPr>
        </p:nvSpPr>
        <p:spPr>
          <a:xfrm>
            <a:off x="4134690" y="2221030"/>
            <a:ext cx="3297600" cy="4542763"/>
          </a:xfrm>
          <a:custGeom>
            <a:avLst/>
            <a:gdLst>
              <a:gd name="connsiteX0" fmla="*/ 0 w 1648800"/>
              <a:gd name="connsiteY0" fmla="*/ 0 h 2271031"/>
              <a:gd name="connsiteX1" fmla="*/ 1648800 w 1648800"/>
              <a:gd name="connsiteY1" fmla="*/ 0 h 2271031"/>
              <a:gd name="connsiteX2" fmla="*/ 1648800 w 1648800"/>
              <a:gd name="connsiteY2" fmla="*/ 2271031 h 2271031"/>
              <a:gd name="connsiteX3" fmla="*/ 0 w 1648800"/>
              <a:gd name="connsiteY3" fmla="*/ 2271031 h 227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800" h="2271031">
                <a:moveTo>
                  <a:pt x="0" y="0"/>
                </a:moveTo>
                <a:lnTo>
                  <a:pt x="1648800" y="0"/>
                </a:lnTo>
                <a:lnTo>
                  <a:pt x="1648800" y="2271031"/>
                </a:lnTo>
                <a:lnTo>
                  <a:pt x="0" y="2271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84000" anchor="ctr">
            <a:noAutofit/>
          </a:bodyPr>
          <a:lstStyle>
            <a:lvl1pPr marL="342900" indent="-342900" algn="ctr">
              <a:buNone/>
              <a:defRPr lang="en-US" sz="21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67"/>
          </p:nvPr>
        </p:nvSpPr>
        <p:spPr>
          <a:xfrm>
            <a:off x="14214762" y="2221030"/>
            <a:ext cx="3297600" cy="4542763"/>
          </a:xfrm>
          <a:custGeom>
            <a:avLst/>
            <a:gdLst>
              <a:gd name="connsiteX0" fmla="*/ 0 w 1648800"/>
              <a:gd name="connsiteY0" fmla="*/ 0 h 2271031"/>
              <a:gd name="connsiteX1" fmla="*/ 1648800 w 1648800"/>
              <a:gd name="connsiteY1" fmla="*/ 0 h 2271031"/>
              <a:gd name="connsiteX2" fmla="*/ 1648800 w 1648800"/>
              <a:gd name="connsiteY2" fmla="*/ 2271031 h 2271031"/>
              <a:gd name="connsiteX3" fmla="*/ 0 w 1648800"/>
              <a:gd name="connsiteY3" fmla="*/ 2271031 h 227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800" h="2271031">
                <a:moveTo>
                  <a:pt x="0" y="0"/>
                </a:moveTo>
                <a:lnTo>
                  <a:pt x="1648800" y="0"/>
                </a:lnTo>
                <a:lnTo>
                  <a:pt x="1648800" y="2271031"/>
                </a:lnTo>
                <a:lnTo>
                  <a:pt x="0" y="2271031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684000" anchor="ctr">
            <a:noAutofit/>
          </a:bodyPr>
          <a:lstStyle>
            <a:lvl1pPr marL="342900" indent="-342900" algn="ctr">
              <a:buNone/>
              <a:defRPr lang="en-US" sz="21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68"/>
          </p:nvPr>
        </p:nvSpPr>
        <p:spPr>
          <a:xfrm>
            <a:off x="7494716" y="2221030"/>
            <a:ext cx="3297600" cy="4542763"/>
          </a:xfrm>
          <a:custGeom>
            <a:avLst/>
            <a:gdLst>
              <a:gd name="connsiteX0" fmla="*/ 0 w 1648800"/>
              <a:gd name="connsiteY0" fmla="*/ 0 h 2271031"/>
              <a:gd name="connsiteX1" fmla="*/ 1648800 w 1648800"/>
              <a:gd name="connsiteY1" fmla="*/ 0 h 2271031"/>
              <a:gd name="connsiteX2" fmla="*/ 1648800 w 1648800"/>
              <a:gd name="connsiteY2" fmla="*/ 2271031 h 2271031"/>
              <a:gd name="connsiteX3" fmla="*/ 0 w 1648800"/>
              <a:gd name="connsiteY3" fmla="*/ 2271031 h 227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800" h="2271031">
                <a:moveTo>
                  <a:pt x="0" y="0"/>
                </a:moveTo>
                <a:lnTo>
                  <a:pt x="1648800" y="0"/>
                </a:lnTo>
                <a:lnTo>
                  <a:pt x="1648800" y="2271031"/>
                </a:lnTo>
                <a:lnTo>
                  <a:pt x="0" y="2271031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684000" anchor="ctr">
            <a:noAutofit/>
          </a:bodyPr>
          <a:lstStyle>
            <a:lvl1pPr marL="342900" indent="-342900" algn="ctr">
              <a:buNone/>
              <a:defRPr lang="en-US" sz="21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69"/>
          </p:nvPr>
        </p:nvSpPr>
        <p:spPr>
          <a:xfrm>
            <a:off x="10854740" y="2221030"/>
            <a:ext cx="3297600" cy="4542763"/>
          </a:xfrm>
          <a:custGeom>
            <a:avLst/>
            <a:gdLst>
              <a:gd name="connsiteX0" fmla="*/ 0 w 1648800"/>
              <a:gd name="connsiteY0" fmla="*/ 0 h 2271031"/>
              <a:gd name="connsiteX1" fmla="*/ 1648800 w 1648800"/>
              <a:gd name="connsiteY1" fmla="*/ 0 h 2271031"/>
              <a:gd name="connsiteX2" fmla="*/ 1648800 w 1648800"/>
              <a:gd name="connsiteY2" fmla="*/ 2271031 h 2271031"/>
              <a:gd name="connsiteX3" fmla="*/ 0 w 1648800"/>
              <a:gd name="connsiteY3" fmla="*/ 2271031 h 227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800" h="2271031">
                <a:moveTo>
                  <a:pt x="0" y="0"/>
                </a:moveTo>
                <a:lnTo>
                  <a:pt x="1648800" y="0"/>
                </a:lnTo>
                <a:lnTo>
                  <a:pt x="1648800" y="2271031"/>
                </a:lnTo>
                <a:lnTo>
                  <a:pt x="0" y="2271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84000" anchor="ctr">
            <a:noAutofit/>
          </a:bodyPr>
          <a:lstStyle>
            <a:lvl1pPr marL="342900" indent="-342900" algn="ctr">
              <a:buNone/>
              <a:defRPr lang="en-US" sz="21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AA4F0DE-6838-4314-ABDC-097112C0FD1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A7A690F-4813-4E28-B93D-0C41672F0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94644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1287496" y="1496865"/>
            <a:ext cx="2558316" cy="2562399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4616886" y="1496865"/>
            <a:ext cx="2558316" cy="2562399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1287496" y="6087796"/>
            <a:ext cx="2558316" cy="2562399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40" hasCustomPrompt="1"/>
          </p:nvPr>
        </p:nvSpPr>
        <p:spPr>
          <a:xfrm>
            <a:off x="4616886" y="6087796"/>
            <a:ext cx="2558316" cy="2562399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41" hasCustomPrompt="1"/>
          </p:nvPr>
        </p:nvSpPr>
        <p:spPr>
          <a:xfrm>
            <a:off x="7946276" y="1496865"/>
            <a:ext cx="2558316" cy="2562399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42" hasCustomPrompt="1"/>
          </p:nvPr>
        </p:nvSpPr>
        <p:spPr>
          <a:xfrm>
            <a:off x="11275666" y="1496865"/>
            <a:ext cx="2558316" cy="2562399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43" hasCustomPrompt="1"/>
          </p:nvPr>
        </p:nvSpPr>
        <p:spPr>
          <a:xfrm>
            <a:off x="7946276" y="6087796"/>
            <a:ext cx="2558316" cy="2562399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11275666" y="6087796"/>
            <a:ext cx="2558316" cy="2562399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14605054" y="1496865"/>
            <a:ext cx="2558316" cy="2562399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46" hasCustomPrompt="1"/>
          </p:nvPr>
        </p:nvSpPr>
        <p:spPr>
          <a:xfrm>
            <a:off x="14605054" y="6087796"/>
            <a:ext cx="2558316" cy="2562399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9144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7464292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4609274" y="504288"/>
            <a:ext cx="2870400" cy="283989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4609274" y="3515739"/>
            <a:ext cx="2870400" cy="283989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4609274" y="6527190"/>
            <a:ext cx="2870400" cy="283989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542224" y="504288"/>
            <a:ext cx="2870400" cy="283989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542224" y="3515739"/>
            <a:ext cx="2870400" cy="283989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542224" y="6527190"/>
            <a:ext cx="2870400" cy="283989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475174" y="504288"/>
            <a:ext cx="2870400" cy="283989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475174" y="3515739"/>
            <a:ext cx="2870400" cy="283989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475174" y="6527190"/>
            <a:ext cx="2870400" cy="283989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bIns="4572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650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29" hasCustomPrompt="1"/>
          </p:nvPr>
        </p:nvSpPr>
        <p:spPr>
          <a:xfrm>
            <a:off x="12159964" y="2174756"/>
            <a:ext cx="2462212" cy="2458655"/>
          </a:xfrm>
          <a:custGeom>
            <a:avLst/>
            <a:gdLst>
              <a:gd name="connsiteX0" fmla="*/ 508988 w 1017976"/>
              <a:gd name="connsiteY0" fmla="*/ 0 h 1016348"/>
              <a:gd name="connsiteX1" fmla="*/ 1017976 w 1017976"/>
              <a:gd name="connsiteY1" fmla="*/ 508174 h 1016348"/>
              <a:gd name="connsiteX2" fmla="*/ 508988 w 1017976"/>
              <a:gd name="connsiteY2" fmla="*/ 1016348 h 1016348"/>
              <a:gd name="connsiteX3" fmla="*/ 0 w 1017976"/>
              <a:gd name="connsiteY3" fmla="*/ 508174 h 1016348"/>
              <a:gd name="connsiteX4" fmla="*/ 508988 w 1017976"/>
              <a:gd name="connsiteY4" fmla="*/ 0 h 101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976" h="1016348">
                <a:moveTo>
                  <a:pt x="508988" y="0"/>
                </a:moveTo>
                <a:cubicBezTo>
                  <a:pt x="790094" y="0"/>
                  <a:pt x="1017976" y="227517"/>
                  <a:pt x="1017976" y="508174"/>
                </a:cubicBezTo>
                <a:cubicBezTo>
                  <a:pt x="1017976" y="788831"/>
                  <a:pt x="790094" y="1016348"/>
                  <a:pt x="508988" y="1016348"/>
                </a:cubicBezTo>
                <a:cubicBezTo>
                  <a:pt x="227882" y="1016348"/>
                  <a:pt x="0" y="788831"/>
                  <a:pt x="0" y="508174"/>
                </a:cubicBezTo>
                <a:cubicBezTo>
                  <a:pt x="0" y="227517"/>
                  <a:pt x="227882" y="0"/>
                  <a:pt x="50898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1" name="Picture Placeholder 14"/>
          <p:cNvSpPr>
            <a:spLocks noGrp="1"/>
          </p:cNvSpPr>
          <p:nvPr>
            <p:ph type="pic" sz="quarter" idx="30" hasCustomPrompt="1"/>
          </p:nvPr>
        </p:nvSpPr>
        <p:spPr>
          <a:xfrm>
            <a:off x="3652838" y="2174756"/>
            <a:ext cx="2462212" cy="2458655"/>
          </a:xfrm>
          <a:custGeom>
            <a:avLst/>
            <a:gdLst>
              <a:gd name="connsiteX0" fmla="*/ 508988 w 1017976"/>
              <a:gd name="connsiteY0" fmla="*/ 0 h 1016348"/>
              <a:gd name="connsiteX1" fmla="*/ 1017976 w 1017976"/>
              <a:gd name="connsiteY1" fmla="*/ 508174 h 1016348"/>
              <a:gd name="connsiteX2" fmla="*/ 508988 w 1017976"/>
              <a:gd name="connsiteY2" fmla="*/ 1016348 h 1016348"/>
              <a:gd name="connsiteX3" fmla="*/ 0 w 1017976"/>
              <a:gd name="connsiteY3" fmla="*/ 508174 h 1016348"/>
              <a:gd name="connsiteX4" fmla="*/ 508988 w 1017976"/>
              <a:gd name="connsiteY4" fmla="*/ 0 h 101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976" h="1016348">
                <a:moveTo>
                  <a:pt x="508988" y="0"/>
                </a:moveTo>
                <a:cubicBezTo>
                  <a:pt x="790094" y="0"/>
                  <a:pt x="1017976" y="227517"/>
                  <a:pt x="1017976" y="508174"/>
                </a:cubicBezTo>
                <a:cubicBezTo>
                  <a:pt x="1017976" y="788831"/>
                  <a:pt x="790094" y="1016348"/>
                  <a:pt x="508988" y="1016348"/>
                </a:cubicBezTo>
                <a:cubicBezTo>
                  <a:pt x="227882" y="1016348"/>
                  <a:pt x="0" y="788831"/>
                  <a:pt x="0" y="508174"/>
                </a:cubicBezTo>
                <a:cubicBezTo>
                  <a:pt x="0" y="227517"/>
                  <a:pt x="227882" y="0"/>
                  <a:pt x="50898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0DB7E45-4E9A-4978-921A-B1273405171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0996114-E8DC-4D67-AD07-03089296B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5877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639049" y="565239"/>
            <a:ext cx="9808342" cy="881516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3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587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9013" y="2202202"/>
            <a:ext cx="7997730" cy="474758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 rtl="0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500997" y="2202202"/>
            <a:ext cx="7997730" cy="474758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 rtl="0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C5525F3-C7E3-4EA9-94ED-D5404ADDDF5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0BBE025-77F4-4128-B2E7-C469BAC9B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30038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2"/>
          <p:cNvSpPr>
            <a:spLocks noGrp="1"/>
          </p:cNvSpPr>
          <p:nvPr>
            <p:ph type="pic" sz="quarter" idx="12" hasCustomPrompt="1"/>
          </p:nvPr>
        </p:nvSpPr>
        <p:spPr>
          <a:xfrm>
            <a:off x="762000" y="2182065"/>
            <a:ext cx="5334000" cy="47423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82"/>
          <p:cNvSpPr>
            <a:spLocks noGrp="1"/>
          </p:cNvSpPr>
          <p:nvPr>
            <p:ph type="pic" sz="quarter" idx="13" hasCustomPrompt="1"/>
          </p:nvPr>
        </p:nvSpPr>
        <p:spPr>
          <a:xfrm>
            <a:off x="6463364" y="2182065"/>
            <a:ext cx="5334000" cy="47423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4" name="Picture Placeholder 82"/>
          <p:cNvSpPr>
            <a:spLocks noGrp="1"/>
          </p:cNvSpPr>
          <p:nvPr>
            <p:ph type="pic" sz="quarter" idx="14" hasCustomPrompt="1"/>
          </p:nvPr>
        </p:nvSpPr>
        <p:spPr>
          <a:xfrm>
            <a:off x="12164726" y="2182065"/>
            <a:ext cx="5334000" cy="47423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13E305-499F-4B19-9951-6CA48F66F6E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96CAA85B-76E4-4E75-9A58-287BBAD49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88193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754278" y="2194896"/>
            <a:ext cx="3896280" cy="47294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89" name="Picture Placeholder 7"/>
          <p:cNvSpPr>
            <a:spLocks noGrp="1"/>
          </p:cNvSpPr>
          <p:nvPr>
            <p:ph type="pic" sz="quarter" idx="34" hasCustomPrompt="1"/>
          </p:nvPr>
        </p:nvSpPr>
        <p:spPr>
          <a:xfrm>
            <a:off x="5037000" y="2194896"/>
            <a:ext cx="3896280" cy="47294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94" name="Picture Placeholder 7"/>
          <p:cNvSpPr>
            <a:spLocks noGrp="1"/>
          </p:cNvSpPr>
          <p:nvPr>
            <p:ph type="pic" sz="quarter" idx="38" hasCustomPrompt="1"/>
          </p:nvPr>
        </p:nvSpPr>
        <p:spPr>
          <a:xfrm>
            <a:off x="9319724" y="2194896"/>
            <a:ext cx="3896280" cy="47294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13602446" y="2194896"/>
            <a:ext cx="3896280" cy="47294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5C6AF0C-C2DC-4667-9DB8-7E695D75983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2F694AA-8A52-4394-A1C6-DC5CD1CB4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17741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754278" y="2194896"/>
            <a:ext cx="3896280" cy="27017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89" name="Picture Placeholder 7"/>
          <p:cNvSpPr>
            <a:spLocks noGrp="1"/>
          </p:cNvSpPr>
          <p:nvPr>
            <p:ph type="pic" sz="quarter" idx="34" hasCustomPrompt="1"/>
          </p:nvPr>
        </p:nvSpPr>
        <p:spPr>
          <a:xfrm>
            <a:off x="5037000" y="2194896"/>
            <a:ext cx="3896280" cy="27017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94" name="Picture Placeholder 7"/>
          <p:cNvSpPr>
            <a:spLocks noGrp="1"/>
          </p:cNvSpPr>
          <p:nvPr>
            <p:ph type="pic" sz="quarter" idx="38" hasCustomPrompt="1"/>
          </p:nvPr>
        </p:nvSpPr>
        <p:spPr>
          <a:xfrm>
            <a:off x="9319724" y="2194896"/>
            <a:ext cx="3896280" cy="27017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13602446" y="2194896"/>
            <a:ext cx="3896280" cy="27017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40" hasCustomPrompt="1"/>
          </p:nvPr>
        </p:nvSpPr>
        <p:spPr>
          <a:xfrm>
            <a:off x="754278" y="5795902"/>
            <a:ext cx="3896280" cy="27017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41" hasCustomPrompt="1"/>
          </p:nvPr>
        </p:nvSpPr>
        <p:spPr>
          <a:xfrm>
            <a:off x="5037000" y="5795902"/>
            <a:ext cx="3896280" cy="27017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42" hasCustomPrompt="1"/>
          </p:nvPr>
        </p:nvSpPr>
        <p:spPr>
          <a:xfrm>
            <a:off x="9319724" y="5795902"/>
            <a:ext cx="3896280" cy="27017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43" hasCustomPrompt="1"/>
          </p:nvPr>
        </p:nvSpPr>
        <p:spPr>
          <a:xfrm>
            <a:off x="13602446" y="5795902"/>
            <a:ext cx="3896280" cy="27017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EBE492-3907-491A-8721-908C8650651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CA16CAA2-4B71-49F3-9D9B-118739D87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84120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2"/>
          <p:cNvSpPr>
            <a:spLocks noGrp="1"/>
          </p:cNvSpPr>
          <p:nvPr>
            <p:ph type="pic" sz="quarter" idx="12" hasCustomPrompt="1"/>
          </p:nvPr>
        </p:nvSpPr>
        <p:spPr>
          <a:xfrm>
            <a:off x="762000" y="2182066"/>
            <a:ext cx="5334000" cy="27145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82"/>
          <p:cNvSpPr>
            <a:spLocks noGrp="1"/>
          </p:cNvSpPr>
          <p:nvPr>
            <p:ph type="pic" sz="quarter" idx="13" hasCustomPrompt="1"/>
          </p:nvPr>
        </p:nvSpPr>
        <p:spPr>
          <a:xfrm>
            <a:off x="6463364" y="2182066"/>
            <a:ext cx="5334000" cy="27145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4" name="Picture Placeholder 82"/>
          <p:cNvSpPr>
            <a:spLocks noGrp="1"/>
          </p:cNvSpPr>
          <p:nvPr>
            <p:ph type="pic" sz="quarter" idx="14" hasCustomPrompt="1"/>
          </p:nvPr>
        </p:nvSpPr>
        <p:spPr>
          <a:xfrm>
            <a:off x="12164726" y="2182066"/>
            <a:ext cx="5334000" cy="27145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9" name="Picture Placeholder 82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" y="5783072"/>
            <a:ext cx="5334000" cy="27145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Picture Placeholder 82"/>
          <p:cNvSpPr>
            <a:spLocks noGrp="1"/>
          </p:cNvSpPr>
          <p:nvPr>
            <p:ph type="pic" sz="quarter" idx="16" hasCustomPrompt="1"/>
          </p:nvPr>
        </p:nvSpPr>
        <p:spPr>
          <a:xfrm>
            <a:off x="6463364" y="5783072"/>
            <a:ext cx="5334000" cy="27145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1" name="Picture Placeholder 82"/>
          <p:cNvSpPr>
            <a:spLocks noGrp="1"/>
          </p:cNvSpPr>
          <p:nvPr>
            <p:ph type="pic" sz="quarter" idx="17" hasCustomPrompt="1"/>
          </p:nvPr>
        </p:nvSpPr>
        <p:spPr>
          <a:xfrm>
            <a:off x="12164726" y="5783072"/>
            <a:ext cx="5334000" cy="27145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806ADD7-4AFD-410D-9722-AF48C4274F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C8FCFB43-8277-4691-B53D-620E0B252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286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DE113-A8D3-904E-B10C-CB92396DA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773"/>
            <a:ext cx="15773400" cy="198865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80D493-A632-8445-B2B3-11D85B173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860"/>
            <a:ext cx="15773400" cy="65280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691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2"/>
          <p:cNvSpPr>
            <a:spLocks noGrp="1"/>
          </p:cNvSpPr>
          <p:nvPr>
            <p:ph type="pic" sz="quarter" idx="12" hasCustomPrompt="1"/>
          </p:nvPr>
        </p:nvSpPr>
        <p:spPr>
          <a:xfrm>
            <a:off x="762000" y="552537"/>
            <a:ext cx="5334000" cy="306752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82"/>
          <p:cNvSpPr>
            <a:spLocks noGrp="1"/>
          </p:cNvSpPr>
          <p:nvPr>
            <p:ph type="pic" sz="quarter" idx="13" hasCustomPrompt="1"/>
          </p:nvPr>
        </p:nvSpPr>
        <p:spPr>
          <a:xfrm>
            <a:off x="6463364" y="552537"/>
            <a:ext cx="5334000" cy="306752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4" name="Picture Placeholder 82"/>
          <p:cNvSpPr>
            <a:spLocks noGrp="1"/>
          </p:cNvSpPr>
          <p:nvPr>
            <p:ph type="pic" sz="quarter" idx="14" hasCustomPrompt="1"/>
          </p:nvPr>
        </p:nvSpPr>
        <p:spPr>
          <a:xfrm>
            <a:off x="12164726" y="552537"/>
            <a:ext cx="5334000" cy="306752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9" name="Picture Placeholder 82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" y="4991872"/>
            <a:ext cx="5334000" cy="306752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Picture Placeholder 82"/>
          <p:cNvSpPr>
            <a:spLocks noGrp="1"/>
          </p:cNvSpPr>
          <p:nvPr>
            <p:ph type="pic" sz="quarter" idx="16" hasCustomPrompt="1"/>
          </p:nvPr>
        </p:nvSpPr>
        <p:spPr>
          <a:xfrm>
            <a:off x="6463364" y="4991872"/>
            <a:ext cx="5334000" cy="306752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1" name="Picture Placeholder 82"/>
          <p:cNvSpPr>
            <a:spLocks noGrp="1"/>
          </p:cNvSpPr>
          <p:nvPr>
            <p:ph type="pic" sz="quarter" idx="17" hasCustomPrompt="1"/>
          </p:nvPr>
        </p:nvSpPr>
        <p:spPr>
          <a:xfrm>
            <a:off x="12164726" y="4991872"/>
            <a:ext cx="5334000" cy="306752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3057373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9230617" y="2273917"/>
            <a:ext cx="8268110" cy="6785551"/>
          </a:xfrm>
          <a:custGeom>
            <a:avLst/>
            <a:gdLst>
              <a:gd name="connsiteX0" fmla="*/ 0 w 4134055"/>
              <a:gd name="connsiteY0" fmla="*/ 0 h 3392252"/>
              <a:gd name="connsiteX1" fmla="*/ 4134055 w 4134055"/>
              <a:gd name="connsiteY1" fmla="*/ 0 h 3392252"/>
              <a:gd name="connsiteX2" fmla="*/ 4134055 w 4134055"/>
              <a:gd name="connsiteY2" fmla="*/ 3392252 h 3392252"/>
              <a:gd name="connsiteX3" fmla="*/ 0 w 4134055"/>
              <a:gd name="connsiteY3" fmla="*/ 3392252 h 3392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4055" h="3392252">
                <a:moveTo>
                  <a:pt x="0" y="0"/>
                </a:moveTo>
                <a:lnTo>
                  <a:pt x="4134055" y="0"/>
                </a:lnTo>
                <a:lnTo>
                  <a:pt x="4134055" y="3392252"/>
                </a:lnTo>
                <a:lnTo>
                  <a:pt x="0" y="33922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762000" y="2273917"/>
            <a:ext cx="4004936" cy="3251434"/>
          </a:xfrm>
          <a:custGeom>
            <a:avLst/>
            <a:gdLst>
              <a:gd name="connsiteX0" fmla="*/ 0 w 2002468"/>
              <a:gd name="connsiteY0" fmla="*/ 0 h 1625466"/>
              <a:gd name="connsiteX1" fmla="*/ 2002468 w 2002468"/>
              <a:gd name="connsiteY1" fmla="*/ 0 h 1625466"/>
              <a:gd name="connsiteX2" fmla="*/ 2002468 w 2002468"/>
              <a:gd name="connsiteY2" fmla="*/ 1625466 h 1625466"/>
              <a:gd name="connsiteX3" fmla="*/ 0 w 2002468"/>
              <a:gd name="connsiteY3" fmla="*/ 1625466 h 1625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468" h="1625466">
                <a:moveTo>
                  <a:pt x="0" y="0"/>
                </a:moveTo>
                <a:lnTo>
                  <a:pt x="2002468" y="0"/>
                </a:lnTo>
                <a:lnTo>
                  <a:pt x="2002468" y="1625466"/>
                </a:lnTo>
                <a:lnTo>
                  <a:pt x="0" y="16254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 hasCustomPrompt="1"/>
          </p:nvPr>
        </p:nvSpPr>
        <p:spPr>
          <a:xfrm>
            <a:off x="4996308" y="5795872"/>
            <a:ext cx="4004936" cy="3251434"/>
          </a:xfrm>
          <a:custGeom>
            <a:avLst/>
            <a:gdLst>
              <a:gd name="connsiteX0" fmla="*/ 0 w 2002468"/>
              <a:gd name="connsiteY0" fmla="*/ 0 h 1625466"/>
              <a:gd name="connsiteX1" fmla="*/ 2002468 w 2002468"/>
              <a:gd name="connsiteY1" fmla="*/ 0 h 1625466"/>
              <a:gd name="connsiteX2" fmla="*/ 2002468 w 2002468"/>
              <a:gd name="connsiteY2" fmla="*/ 1625466 h 1625466"/>
              <a:gd name="connsiteX3" fmla="*/ 0 w 2002468"/>
              <a:gd name="connsiteY3" fmla="*/ 1625466 h 1625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468" h="1625466">
                <a:moveTo>
                  <a:pt x="0" y="0"/>
                </a:moveTo>
                <a:lnTo>
                  <a:pt x="2002468" y="0"/>
                </a:lnTo>
                <a:lnTo>
                  <a:pt x="2002468" y="1625466"/>
                </a:lnTo>
                <a:lnTo>
                  <a:pt x="0" y="16254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2BE089-9BB5-4139-9D22-00E28770AFC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6040DD7-CE9F-45C9-8DE0-0526A507A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97573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7"/>
          <p:cNvSpPr>
            <a:spLocks noGrp="1"/>
          </p:cNvSpPr>
          <p:nvPr>
            <p:ph type="pic" sz="quarter" idx="11" hasCustomPrompt="1"/>
          </p:nvPr>
        </p:nvSpPr>
        <p:spPr>
          <a:xfrm>
            <a:off x="775639" y="2243111"/>
            <a:ext cx="4184182" cy="3405208"/>
          </a:xfrm>
          <a:custGeom>
            <a:avLst/>
            <a:gdLst>
              <a:gd name="connsiteX0" fmla="*/ 0 w 2092091"/>
              <a:gd name="connsiteY0" fmla="*/ 0 h 1702341"/>
              <a:gd name="connsiteX1" fmla="*/ 2092091 w 2092091"/>
              <a:gd name="connsiteY1" fmla="*/ 0 h 1702341"/>
              <a:gd name="connsiteX2" fmla="*/ 2092091 w 2092091"/>
              <a:gd name="connsiteY2" fmla="*/ 1702341 h 1702341"/>
              <a:gd name="connsiteX3" fmla="*/ 0 w 2092091"/>
              <a:gd name="connsiteY3" fmla="*/ 1702341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1702341">
                <a:moveTo>
                  <a:pt x="0" y="0"/>
                </a:moveTo>
                <a:lnTo>
                  <a:pt x="2092091" y="0"/>
                </a:lnTo>
                <a:lnTo>
                  <a:pt x="2092091" y="1702341"/>
                </a:lnTo>
                <a:lnTo>
                  <a:pt x="0" y="1702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8" name="Picture Placeholder 18"/>
          <p:cNvSpPr>
            <a:spLocks noGrp="1"/>
          </p:cNvSpPr>
          <p:nvPr>
            <p:ph type="pic" sz="quarter" idx="12" hasCustomPrompt="1"/>
          </p:nvPr>
        </p:nvSpPr>
        <p:spPr>
          <a:xfrm>
            <a:off x="4959821" y="5648319"/>
            <a:ext cx="4184182" cy="3405208"/>
          </a:xfrm>
          <a:custGeom>
            <a:avLst/>
            <a:gdLst>
              <a:gd name="connsiteX0" fmla="*/ 0 w 2092091"/>
              <a:gd name="connsiteY0" fmla="*/ 0 h 1702341"/>
              <a:gd name="connsiteX1" fmla="*/ 2092091 w 2092091"/>
              <a:gd name="connsiteY1" fmla="*/ 0 h 1702341"/>
              <a:gd name="connsiteX2" fmla="*/ 2092091 w 2092091"/>
              <a:gd name="connsiteY2" fmla="*/ 1702341 h 1702341"/>
              <a:gd name="connsiteX3" fmla="*/ 0 w 2092091"/>
              <a:gd name="connsiteY3" fmla="*/ 1702341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1702341">
                <a:moveTo>
                  <a:pt x="0" y="0"/>
                </a:moveTo>
                <a:lnTo>
                  <a:pt x="2092091" y="0"/>
                </a:lnTo>
                <a:lnTo>
                  <a:pt x="2092091" y="1702341"/>
                </a:lnTo>
                <a:lnTo>
                  <a:pt x="0" y="1702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2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13328183" y="5648319"/>
            <a:ext cx="4184182" cy="3405208"/>
          </a:xfrm>
          <a:custGeom>
            <a:avLst/>
            <a:gdLst>
              <a:gd name="connsiteX0" fmla="*/ 0 w 2092091"/>
              <a:gd name="connsiteY0" fmla="*/ 0 h 1702341"/>
              <a:gd name="connsiteX1" fmla="*/ 2092091 w 2092091"/>
              <a:gd name="connsiteY1" fmla="*/ 0 h 1702341"/>
              <a:gd name="connsiteX2" fmla="*/ 2092091 w 2092091"/>
              <a:gd name="connsiteY2" fmla="*/ 1702341 h 1702341"/>
              <a:gd name="connsiteX3" fmla="*/ 0 w 2092091"/>
              <a:gd name="connsiteY3" fmla="*/ 1702341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1702341">
                <a:moveTo>
                  <a:pt x="0" y="0"/>
                </a:moveTo>
                <a:lnTo>
                  <a:pt x="2092091" y="0"/>
                </a:lnTo>
                <a:lnTo>
                  <a:pt x="2092091" y="1702341"/>
                </a:lnTo>
                <a:lnTo>
                  <a:pt x="0" y="1702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9144001" y="2243111"/>
            <a:ext cx="4184182" cy="3405208"/>
          </a:xfrm>
          <a:custGeom>
            <a:avLst/>
            <a:gdLst>
              <a:gd name="connsiteX0" fmla="*/ 0 w 2092091"/>
              <a:gd name="connsiteY0" fmla="*/ 0 h 1702341"/>
              <a:gd name="connsiteX1" fmla="*/ 2092091 w 2092091"/>
              <a:gd name="connsiteY1" fmla="*/ 0 h 1702341"/>
              <a:gd name="connsiteX2" fmla="*/ 2092091 w 2092091"/>
              <a:gd name="connsiteY2" fmla="*/ 1702341 h 1702341"/>
              <a:gd name="connsiteX3" fmla="*/ 0 w 2092091"/>
              <a:gd name="connsiteY3" fmla="*/ 1702341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1702341">
                <a:moveTo>
                  <a:pt x="0" y="0"/>
                </a:moveTo>
                <a:lnTo>
                  <a:pt x="2092091" y="0"/>
                </a:lnTo>
                <a:lnTo>
                  <a:pt x="2092091" y="1702341"/>
                </a:lnTo>
                <a:lnTo>
                  <a:pt x="0" y="1702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04B57BD-BA3D-435E-97E0-1A09EC0668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DD6C6E6B-25CA-4F49-911D-0252C0A7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21087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PT00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7"/>
          <p:cNvSpPr>
            <a:spLocks noGrp="1"/>
          </p:cNvSpPr>
          <p:nvPr>
            <p:ph type="pic" sz="quarter" idx="11" hasCustomPrompt="1"/>
          </p:nvPr>
        </p:nvSpPr>
        <p:spPr>
          <a:xfrm>
            <a:off x="4959819" y="2243111"/>
            <a:ext cx="4184182" cy="3405208"/>
          </a:xfrm>
          <a:custGeom>
            <a:avLst/>
            <a:gdLst>
              <a:gd name="connsiteX0" fmla="*/ 0 w 2092091"/>
              <a:gd name="connsiteY0" fmla="*/ 0 h 1702341"/>
              <a:gd name="connsiteX1" fmla="*/ 2092091 w 2092091"/>
              <a:gd name="connsiteY1" fmla="*/ 0 h 1702341"/>
              <a:gd name="connsiteX2" fmla="*/ 2092091 w 2092091"/>
              <a:gd name="connsiteY2" fmla="*/ 1702341 h 1702341"/>
              <a:gd name="connsiteX3" fmla="*/ 0 w 2092091"/>
              <a:gd name="connsiteY3" fmla="*/ 1702341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1702341">
                <a:moveTo>
                  <a:pt x="0" y="0"/>
                </a:moveTo>
                <a:lnTo>
                  <a:pt x="2092091" y="0"/>
                </a:lnTo>
                <a:lnTo>
                  <a:pt x="2092091" y="1702341"/>
                </a:lnTo>
                <a:lnTo>
                  <a:pt x="0" y="1702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8" name="Picture Placeholder 18"/>
          <p:cNvSpPr>
            <a:spLocks noGrp="1"/>
          </p:cNvSpPr>
          <p:nvPr>
            <p:ph type="pic" sz="quarter" idx="12" hasCustomPrompt="1"/>
          </p:nvPr>
        </p:nvSpPr>
        <p:spPr>
          <a:xfrm>
            <a:off x="4959821" y="5648319"/>
            <a:ext cx="4184182" cy="3405208"/>
          </a:xfrm>
          <a:custGeom>
            <a:avLst/>
            <a:gdLst>
              <a:gd name="connsiteX0" fmla="*/ 0 w 2092091"/>
              <a:gd name="connsiteY0" fmla="*/ 0 h 1702341"/>
              <a:gd name="connsiteX1" fmla="*/ 2092091 w 2092091"/>
              <a:gd name="connsiteY1" fmla="*/ 0 h 1702341"/>
              <a:gd name="connsiteX2" fmla="*/ 2092091 w 2092091"/>
              <a:gd name="connsiteY2" fmla="*/ 1702341 h 1702341"/>
              <a:gd name="connsiteX3" fmla="*/ 0 w 2092091"/>
              <a:gd name="connsiteY3" fmla="*/ 1702341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1702341">
                <a:moveTo>
                  <a:pt x="0" y="0"/>
                </a:moveTo>
                <a:lnTo>
                  <a:pt x="2092091" y="0"/>
                </a:lnTo>
                <a:lnTo>
                  <a:pt x="2092091" y="1702341"/>
                </a:lnTo>
                <a:lnTo>
                  <a:pt x="0" y="1702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2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13328183" y="5648319"/>
            <a:ext cx="4184182" cy="3405208"/>
          </a:xfrm>
          <a:custGeom>
            <a:avLst/>
            <a:gdLst>
              <a:gd name="connsiteX0" fmla="*/ 0 w 2092091"/>
              <a:gd name="connsiteY0" fmla="*/ 0 h 1702341"/>
              <a:gd name="connsiteX1" fmla="*/ 2092091 w 2092091"/>
              <a:gd name="connsiteY1" fmla="*/ 0 h 1702341"/>
              <a:gd name="connsiteX2" fmla="*/ 2092091 w 2092091"/>
              <a:gd name="connsiteY2" fmla="*/ 1702341 h 1702341"/>
              <a:gd name="connsiteX3" fmla="*/ 0 w 2092091"/>
              <a:gd name="connsiteY3" fmla="*/ 1702341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1702341">
                <a:moveTo>
                  <a:pt x="0" y="0"/>
                </a:moveTo>
                <a:lnTo>
                  <a:pt x="2092091" y="0"/>
                </a:lnTo>
                <a:lnTo>
                  <a:pt x="2092091" y="1702341"/>
                </a:lnTo>
                <a:lnTo>
                  <a:pt x="0" y="1702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13314545" y="2243111"/>
            <a:ext cx="4184182" cy="3405208"/>
          </a:xfrm>
          <a:custGeom>
            <a:avLst/>
            <a:gdLst>
              <a:gd name="connsiteX0" fmla="*/ 0 w 2092091"/>
              <a:gd name="connsiteY0" fmla="*/ 0 h 1702341"/>
              <a:gd name="connsiteX1" fmla="*/ 2092091 w 2092091"/>
              <a:gd name="connsiteY1" fmla="*/ 0 h 1702341"/>
              <a:gd name="connsiteX2" fmla="*/ 2092091 w 2092091"/>
              <a:gd name="connsiteY2" fmla="*/ 1702341 h 1702341"/>
              <a:gd name="connsiteX3" fmla="*/ 0 w 2092091"/>
              <a:gd name="connsiteY3" fmla="*/ 1702341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1702341">
                <a:moveTo>
                  <a:pt x="0" y="0"/>
                </a:moveTo>
                <a:lnTo>
                  <a:pt x="2092091" y="0"/>
                </a:lnTo>
                <a:lnTo>
                  <a:pt x="2092091" y="1702341"/>
                </a:lnTo>
                <a:lnTo>
                  <a:pt x="0" y="1702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29DE95A-45DB-4D2B-8E7E-C4654BF448E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461287"/>
            <a:ext cx="16736726" cy="34656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2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914378" indent="0">
              <a:buNone/>
              <a:defRPr sz="2400"/>
            </a:lvl2pPr>
            <a:lvl3pPr marL="1828754" indent="0">
              <a:buNone/>
              <a:defRPr sz="2000"/>
            </a:lvl3pPr>
            <a:lvl4pPr marL="2743132" indent="0">
              <a:buNone/>
              <a:defRPr sz="1800"/>
            </a:lvl4pPr>
            <a:lvl5pPr marL="3657508" indent="0">
              <a:buNone/>
              <a:defRPr sz="1800"/>
            </a:lvl5pPr>
            <a:lvl6pPr marL="4571886" indent="0">
              <a:buNone/>
              <a:defRPr sz="1800"/>
            </a:lvl6pPr>
            <a:lvl7pPr marL="5486262" indent="0">
              <a:buNone/>
              <a:defRPr sz="1800"/>
            </a:lvl7pPr>
            <a:lvl8pPr marL="6400640" indent="0">
              <a:buNone/>
              <a:defRPr sz="1800"/>
            </a:lvl8pPr>
            <a:lvl9pPr marL="7315018" indent="0">
              <a:buNone/>
              <a:defRPr sz="18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4C667FD-A758-42BF-BAB5-BDF6FFD26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65310"/>
            <a:ext cx="16736726" cy="819044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779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583A68-9454-A248-9AA0-43DAA36DB0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772"/>
            <a:ext cx="3943350" cy="8719103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53CB2-A061-554A-92EA-0D14AC3A7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772"/>
            <a:ext cx="11601450" cy="871910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60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8660" y="761924"/>
            <a:ext cx="15773400" cy="4739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660" y="2574505"/>
            <a:ext cx="16322040" cy="65280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  <p:sldLayoutId id="2147483704" r:id="rId41"/>
    <p:sldLayoutId id="2147483705" r:id="rId42"/>
    <p:sldLayoutId id="2147483706" r:id="rId43"/>
    <p:sldLayoutId id="2147483707" r:id="rId44"/>
    <p:sldLayoutId id="2147483708" r:id="rId45"/>
    <p:sldLayoutId id="2147483709" r:id="rId46"/>
    <p:sldLayoutId id="2147483710" r:id="rId47"/>
    <p:sldLayoutId id="2147483711" r:id="rId48"/>
    <p:sldLayoutId id="2147483712" r:id="rId49"/>
    <p:sldLayoutId id="2147483713" r:id="rId50"/>
    <p:sldLayoutId id="2147483714" r:id="rId51"/>
    <p:sldLayoutId id="2147483715" r:id="rId52"/>
    <p:sldLayoutId id="2147483716" r:id="rId53"/>
    <p:sldLayoutId id="2147483717" r:id="rId54"/>
    <p:sldLayoutId id="2147483718" r:id="rId55"/>
    <p:sldLayoutId id="2147483719" r:id="rId56"/>
    <p:sldLayoutId id="2147483720" r:id="rId57"/>
    <p:sldLayoutId id="2147483721" r:id="rId58"/>
    <p:sldLayoutId id="2147483722" r:id="rId59"/>
    <p:sldLayoutId id="2147483723" r:id="rId60"/>
    <p:sldLayoutId id="2147483724" r:id="rId61"/>
    <p:sldLayoutId id="2147483725" r:id="rId62"/>
    <p:sldLayoutId id="2147483726" r:id="rId63"/>
    <p:sldLayoutId id="2147483727" r:id="rId64"/>
    <p:sldLayoutId id="2147483728" r:id="rId65"/>
    <p:sldLayoutId id="2147483729" r:id="rId66"/>
    <p:sldLayoutId id="2147483730" r:id="rId67"/>
    <p:sldLayoutId id="2147483731" r:id="rId68"/>
    <p:sldLayoutId id="2147483732" r:id="rId69"/>
    <p:sldLayoutId id="2147483733" r:id="rId70"/>
    <p:sldLayoutId id="2147483734" r:id="rId71"/>
    <p:sldLayoutId id="2147483735" r:id="rId72"/>
    <p:sldLayoutId id="2147483736" r:id="rId73"/>
    <p:sldLayoutId id="2147483737" r:id="rId74"/>
    <p:sldLayoutId id="2147483738" r:id="rId75"/>
    <p:sldLayoutId id="2147483739" r:id="rId76"/>
    <p:sldLayoutId id="2147483740" r:id="rId77"/>
    <p:sldLayoutId id="2147483741" r:id="rId78"/>
    <p:sldLayoutId id="2147483742" r:id="rId79"/>
    <p:sldLayoutId id="2147483743" r:id="rId80"/>
    <p:sldLayoutId id="2147483744" r:id="rId81"/>
    <p:sldLayoutId id="2147483745" r:id="rId82"/>
    <p:sldLayoutId id="2147483746" r:id="rId8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4A4E4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rgbClr val="4A4E4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rgbClr val="4A4E4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rgbClr val="4A4E4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rgbClr val="4A4E4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rgbClr val="4A4E4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9.jpeg"/><Relationship Id="rId7" Type="http://schemas.openxmlformats.org/officeDocument/2006/relationships/image" Target="../media/image4.emf"/><Relationship Id="rId12" Type="http://schemas.openxmlformats.org/officeDocument/2006/relationships/image" Target="../media/image24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11" Type="http://schemas.openxmlformats.org/officeDocument/2006/relationships/image" Target="../media/image23.png"/><Relationship Id="rId5" Type="http://schemas.openxmlformats.org/officeDocument/2006/relationships/image" Target="../media/image13.svg"/><Relationship Id="rId10" Type="http://schemas.openxmlformats.org/officeDocument/2006/relationships/image" Target="../media/image22.jpeg"/><Relationship Id="rId4" Type="http://schemas.openxmlformats.org/officeDocument/2006/relationships/image" Target="../media/image12.pn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25A753-4A27-7CFD-80D7-460EB2845B34}"/>
              </a:ext>
            </a:extLst>
          </p:cNvPr>
          <p:cNvSpPr/>
          <p:nvPr/>
        </p:nvSpPr>
        <p:spPr>
          <a:xfrm>
            <a:off x="0" y="1588"/>
            <a:ext cx="18288000" cy="10287000"/>
          </a:xfrm>
          <a:prstGeom prst="rect">
            <a:avLst/>
          </a:prstGeom>
          <a:solidFill>
            <a:srgbClr val="4E22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D6FC09-CB0F-B374-33F9-08630AB42285}"/>
              </a:ext>
            </a:extLst>
          </p:cNvPr>
          <p:cNvSpPr/>
          <p:nvPr/>
        </p:nvSpPr>
        <p:spPr>
          <a:xfrm>
            <a:off x="9428812" y="1314449"/>
            <a:ext cx="10210827" cy="11079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defTabSz="1828800"/>
            <a:r>
              <a:rPr lang="en-US" sz="7200" b="1">
                <a:solidFill>
                  <a:srgbClr val="4E226B"/>
                </a:solidFill>
                <a:latin typeface="Arial" panose="020B0604020202020204"/>
              </a:rPr>
              <a:t>Section Break</a:t>
            </a:r>
            <a:endParaRPr lang="en-US" sz="3600" b="1" spc="1200">
              <a:solidFill>
                <a:srgbClr val="4E226B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8CBBF1-6D29-3EA0-E76D-B7D7BE4C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8000" y="8532000"/>
            <a:ext cx="1914878" cy="108885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31A1E3A-30BD-CBDD-4BED-AB43849EF4C4}"/>
              </a:ext>
            </a:extLst>
          </p:cNvPr>
          <p:cNvSpPr txBox="1">
            <a:spLocks/>
          </p:cNvSpPr>
          <p:nvPr/>
        </p:nvSpPr>
        <p:spPr>
          <a:xfrm>
            <a:off x="2314840" y="5144294"/>
            <a:ext cx="13061509" cy="234854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kern="1200">
                <a:solidFill>
                  <a:srgbClr val="4A4E4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GB" sz="7200" spc="-150">
                <a:solidFill>
                  <a:schemeClr val="bg1"/>
                </a:solidFill>
              </a:rPr>
              <a:t>Land Supply for Housing Delivery</a:t>
            </a:r>
            <a:endParaRPr lang="en-US" sz="7200" spc="-15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80FAFD-F612-C9BC-F48B-AA07F613E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840" y="1314449"/>
            <a:ext cx="8346120" cy="317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38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21B79F25-778A-414D-A2F6-137FD0F3D1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54"/>
          <a:stretch/>
        </p:blipFill>
        <p:spPr>
          <a:xfrm>
            <a:off x="13394879" y="2759073"/>
            <a:ext cx="3619063" cy="2365602"/>
          </a:xfrm>
          <a:prstGeom prst="rect">
            <a:avLst/>
          </a:prstGeom>
        </p:spPr>
      </p:pic>
      <p:pic>
        <p:nvPicPr>
          <p:cNvPr id="37" name="Picture 4" descr="Whitecode's designs a breath of fresh air on Coronation Square scheme - labm">
            <a:extLst>
              <a:ext uri="{FF2B5EF4-FFF2-40B4-BE49-F238E27FC236}">
                <a16:creationId xmlns:a16="http://schemas.microsoft.com/office/drawing/2014/main" id="{374D4F89-70FB-4B31-9541-EFBF11AC9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5"/>
          <a:stretch/>
        </p:blipFill>
        <p:spPr bwMode="auto">
          <a:xfrm>
            <a:off x="5814725" y="2724783"/>
            <a:ext cx="3363826" cy="236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1">
            <a:extLst>
              <a:ext uri="{FF2B5EF4-FFF2-40B4-BE49-F238E27FC236}">
                <a16:creationId xmlns:a16="http://schemas.microsoft.com/office/drawing/2014/main" id="{A877CE81-EB49-4CBA-B9FC-8B5EF0400687}"/>
              </a:ext>
            </a:extLst>
          </p:cNvPr>
          <p:cNvSpPr txBox="1"/>
          <p:nvPr/>
        </p:nvSpPr>
        <p:spPr>
          <a:xfrm>
            <a:off x="13313123" y="5146354"/>
            <a:ext cx="4132409" cy="10618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500" b="1">
                <a:latin typeface="Arial"/>
                <a:cs typeface="Arial"/>
              </a:rPr>
              <a:t>Chingford Health and Care Hub: </a:t>
            </a:r>
            <a:r>
              <a:rPr lang="en-GB" sz="16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Feasibility into the rationalisation of health care facilities and creation of health and social hub</a:t>
            </a:r>
            <a:endParaRPr lang="en-GB" sz="1600"/>
          </a:p>
          <a:p>
            <a:pPr>
              <a:defRPr/>
            </a:pPr>
            <a:r>
              <a:rPr lang="en-GB" sz="1500" b="1">
                <a:latin typeface="Arial"/>
                <a:cs typeface="Arial"/>
              </a:rPr>
              <a:t> </a:t>
            </a:r>
            <a:endParaRPr lang="en-GB" sz="15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Content Placeholder 9">
            <a:extLst>
              <a:ext uri="{FF2B5EF4-FFF2-40B4-BE49-F238E27FC236}">
                <a16:creationId xmlns:a16="http://schemas.microsoft.com/office/drawing/2014/main" id="{0C59F96B-49B7-45F6-BCE6-FE27E68CC453}"/>
              </a:ext>
            </a:extLst>
          </p:cNvPr>
          <p:cNvSpPr txBox="1">
            <a:spLocks/>
          </p:cNvSpPr>
          <p:nvPr/>
        </p:nvSpPr>
        <p:spPr>
          <a:xfrm>
            <a:off x="1478510" y="2201886"/>
            <a:ext cx="7347857" cy="48105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2866" indent="-342866" algn="l" defTabSz="1371464" rtl="0" eaLnBrk="1" latinLnBrk="0" hangingPunct="1">
              <a:lnSpc>
                <a:spcPct val="90000"/>
              </a:lnSpc>
              <a:spcBef>
                <a:spcPts val="15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799" kern="1200">
                <a:solidFill>
                  <a:srgbClr val="5C5C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597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99" kern="1200">
                <a:solidFill>
                  <a:srgbClr val="5C5C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329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99" kern="1200">
                <a:solidFill>
                  <a:srgbClr val="5C5C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060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99" kern="1200">
                <a:solidFill>
                  <a:srgbClr val="5C5C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5791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99" kern="1200">
                <a:solidFill>
                  <a:srgbClr val="5C5C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524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255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986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717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700" b="1">
                <a:solidFill>
                  <a:srgbClr val="E33281"/>
                </a:solidFill>
                <a:latin typeface="Arial"/>
                <a:cs typeface="Arial"/>
              </a:rPr>
              <a:t>Health and Care Provision</a:t>
            </a:r>
            <a:endParaRPr lang="en-GB" sz="270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C9EF3FB-739F-5B23-17A3-E33CDEB71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8000" y="8532000"/>
            <a:ext cx="2015903" cy="11220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295588-BBB2-45F1-A8EC-C2A32723464D}"/>
              </a:ext>
            </a:extLst>
          </p:cNvPr>
          <p:cNvSpPr/>
          <p:nvPr/>
        </p:nvSpPr>
        <p:spPr>
          <a:xfrm>
            <a:off x="15459076" y="8411615"/>
            <a:ext cx="2344758" cy="1348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593160A4-44F9-9B9F-A36A-48AD75086B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60593" y="447933"/>
            <a:ext cx="2825871" cy="10739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E27165-2BBB-4D04-A603-463A8DF85EBE}"/>
              </a:ext>
            </a:extLst>
          </p:cNvPr>
          <p:cNvSpPr/>
          <p:nvPr/>
        </p:nvSpPr>
        <p:spPr>
          <a:xfrm>
            <a:off x="1454046" y="769875"/>
            <a:ext cx="13719279" cy="11079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defTabSz="1828800"/>
            <a:r>
              <a:rPr lang="en-US" sz="7200" b="1">
                <a:solidFill>
                  <a:srgbClr val="E93081"/>
                </a:solidFill>
                <a:latin typeface="Arial" panose="020B0604020202020204"/>
              </a:rPr>
              <a:t>One Public Estate</a:t>
            </a:r>
            <a:endParaRPr lang="en-US" sz="3600" b="1" spc="1200">
              <a:solidFill>
                <a:srgbClr val="E9308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5456C2-203E-4FAF-A37D-35478E237A0D}"/>
              </a:ext>
            </a:extLst>
          </p:cNvPr>
          <p:cNvSpPr/>
          <p:nvPr/>
        </p:nvSpPr>
        <p:spPr>
          <a:xfrm>
            <a:off x="15895684" y="8579796"/>
            <a:ext cx="2169753" cy="1517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5B286868-E643-42DE-A419-B55D3932A5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16"/>
          <a:stretch/>
        </p:blipFill>
        <p:spPr>
          <a:xfrm>
            <a:off x="1589489" y="2694723"/>
            <a:ext cx="3327687" cy="234574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C16E962-0BDE-4186-82C0-5CDEDBF0579F}"/>
              </a:ext>
            </a:extLst>
          </p:cNvPr>
          <p:cNvSpPr txBox="1"/>
          <p:nvPr/>
        </p:nvSpPr>
        <p:spPr>
          <a:xfrm>
            <a:off x="1507085" y="5100601"/>
            <a:ext cx="399285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5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Whipps</a:t>
            </a: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Cross Hospital: </a:t>
            </a:r>
            <a:r>
              <a:rPr lang="en-GB" sz="16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Masterplanning</a:t>
            </a:r>
            <a:r>
              <a:rPr lang="en-GB" sz="16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space planning, developing integrated model of care, in consultation with stakeholders</a:t>
            </a:r>
            <a:endParaRPr lang="en-GB" sz="1600"/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7DFE55-5928-4BC2-A2D9-06C3A5193748}"/>
              </a:ext>
            </a:extLst>
          </p:cNvPr>
          <p:cNvSpPr txBox="1"/>
          <p:nvPr/>
        </p:nvSpPr>
        <p:spPr>
          <a:xfrm>
            <a:off x="5732969" y="5156934"/>
            <a:ext cx="734712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500" b="1">
                <a:latin typeface="Arial" panose="020B0604020202020204" pitchFamily="34" charset="0"/>
                <a:cs typeface="Arial" panose="020B0604020202020204" pitchFamily="34" charset="0"/>
              </a:rPr>
              <a:t>Health Hubs: </a:t>
            </a:r>
            <a:r>
              <a:rPr lang="en-GB" sz="16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Analytical research and project management to identify community health hubs at St James Quarter, Coronation Square and Sutherland Road</a:t>
            </a: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5" name="Picture 8" descr="Sutherland Road — Levitt Bernstein">
            <a:extLst>
              <a:ext uri="{FF2B5EF4-FFF2-40B4-BE49-F238E27FC236}">
                <a16:creationId xmlns:a16="http://schemas.microsoft.com/office/drawing/2014/main" id="{EA777012-A696-4131-9EB4-0B8512FDD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06052" y="2729035"/>
            <a:ext cx="3307081" cy="236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A picture containing text, highway&#10;&#10;Description automatically generated">
            <a:extLst>
              <a:ext uri="{FF2B5EF4-FFF2-40B4-BE49-F238E27FC236}">
                <a16:creationId xmlns:a16="http://schemas.microsoft.com/office/drawing/2014/main" id="{16C9590A-C4F2-45AD-819C-A9394E6C1E8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5" t="1502" r="243" b="7897"/>
          <a:stretch/>
        </p:blipFill>
        <p:spPr>
          <a:xfrm>
            <a:off x="1620752" y="6713785"/>
            <a:ext cx="4223647" cy="2345746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001CCC87-5A87-41AD-B9C1-4C8510740413}"/>
              </a:ext>
            </a:extLst>
          </p:cNvPr>
          <p:cNvSpPr txBox="1"/>
          <p:nvPr/>
        </p:nvSpPr>
        <p:spPr>
          <a:xfrm>
            <a:off x="1556690" y="9022348"/>
            <a:ext cx="4274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Leyton Mills Development Framework: </a:t>
            </a:r>
            <a:r>
              <a:rPr lang="en-GB" sz="1600"/>
              <a:t>5,700 new homes and reprovision and uplift of commercial floor space (min 75,000 sqm)</a:t>
            </a:r>
            <a:endParaRPr kumimoji="0" lang="en-GB" sz="15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0CE2FD0C-8316-49D1-9A6C-013819C6AA6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540"/>
          <a:stretch/>
        </p:blipFill>
        <p:spPr>
          <a:xfrm>
            <a:off x="6368147" y="6742360"/>
            <a:ext cx="3965583" cy="2345746"/>
          </a:xfrm>
          <a:prstGeom prst="rect">
            <a:avLst/>
          </a:prstGeom>
        </p:spPr>
      </p:pic>
      <p:sp>
        <p:nvSpPr>
          <p:cNvPr id="79" name="TextBox 1">
            <a:extLst>
              <a:ext uri="{FF2B5EF4-FFF2-40B4-BE49-F238E27FC236}">
                <a16:creationId xmlns:a16="http://schemas.microsoft.com/office/drawing/2014/main" id="{2A8B3632-78F4-4272-B387-8F574B47014B}"/>
              </a:ext>
            </a:extLst>
          </p:cNvPr>
          <p:cNvSpPr txBox="1"/>
          <p:nvPr/>
        </p:nvSpPr>
        <p:spPr>
          <a:xfrm>
            <a:off x="6309579" y="9115947"/>
            <a:ext cx="496560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500" b="1">
                <a:latin typeface="Arial"/>
                <a:cs typeface="Arial"/>
              </a:rPr>
              <a:t>Walthamstow Town Centre Framework: </a:t>
            </a:r>
            <a:r>
              <a:rPr lang="en-GB" sz="1600"/>
              <a:t>Area-wide strategy and delivery plan for public realm, social value and sustainability and development priorities/ expectations for 8 sites. </a:t>
            </a:r>
            <a:endParaRPr lang="en-GB" sz="15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ontent Placeholder 9">
            <a:extLst>
              <a:ext uri="{FF2B5EF4-FFF2-40B4-BE49-F238E27FC236}">
                <a16:creationId xmlns:a16="http://schemas.microsoft.com/office/drawing/2014/main" id="{2326222B-F44C-4E0C-AE7F-9DA702877610}"/>
              </a:ext>
            </a:extLst>
          </p:cNvPr>
          <p:cNvSpPr txBox="1">
            <a:spLocks/>
          </p:cNvSpPr>
          <p:nvPr/>
        </p:nvSpPr>
        <p:spPr>
          <a:xfrm>
            <a:off x="1487472" y="6190601"/>
            <a:ext cx="7347857" cy="48105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2866" indent="-342866" algn="l" defTabSz="1371464" rtl="0" eaLnBrk="1" latinLnBrk="0" hangingPunct="1">
              <a:lnSpc>
                <a:spcPct val="90000"/>
              </a:lnSpc>
              <a:spcBef>
                <a:spcPts val="15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799" kern="1200">
                <a:solidFill>
                  <a:srgbClr val="5C5C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597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99" kern="1200">
                <a:solidFill>
                  <a:srgbClr val="5C5C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329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99" kern="1200">
                <a:solidFill>
                  <a:srgbClr val="5C5C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060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99" kern="1200">
                <a:solidFill>
                  <a:srgbClr val="5C5C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5791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99" kern="1200">
                <a:solidFill>
                  <a:srgbClr val="5C5C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524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255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986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717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700" b="1" err="1">
                <a:solidFill>
                  <a:srgbClr val="E33281"/>
                </a:solidFill>
                <a:latin typeface="Arial"/>
                <a:cs typeface="Arial"/>
              </a:rPr>
              <a:t>Masterplanning</a:t>
            </a:r>
            <a:endParaRPr lang="en-GB" sz="2700"/>
          </a:p>
        </p:txBody>
      </p:sp>
      <p:sp>
        <p:nvSpPr>
          <p:cNvPr id="83" name="TextBox 1">
            <a:extLst>
              <a:ext uri="{FF2B5EF4-FFF2-40B4-BE49-F238E27FC236}">
                <a16:creationId xmlns:a16="http://schemas.microsoft.com/office/drawing/2014/main" id="{1EC5273D-7E79-4ECB-90CC-4DAA22433BD3}"/>
              </a:ext>
            </a:extLst>
          </p:cNvPr>
          <p:cNvSpPr txBox="1"/>
          <p:nvPr/>
        </p:nvSpPr>
        <p:spPr>
          <a:xfrm>
            <a:off x="11436770" y="9268178"/>
            <a:ext cx="3884957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500" b="1">
                <a:latin typeface="Arial"/>
                <a:cs typeface="Arial"/>
              </a:rPr>
              <a:t>Waste and Land Strategy</a:t>
            </a:r>
            <a:endParaRPr lang="en-GB" sz="15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03D2B-5B72-40CE-95CA-0900726F95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55505" y="6637255"/>
            <a:ext cx="3807206" cy="3447514"/>
          </a:xfrm>
          <a:prstGeom prst="rect">
            <a:avLst/>
          </a:prstGeom>
        </p:spPr>
      </p:pic>
      <p:sp>
        <p:nvSpPr>
          <p:cNvPr id="32" name="TextBox 1">
            <a:extLst>
              <a:ext uri="{FF2B5EF4-FFF2-40B4-BE49-F238E27FC236}">
                <a16:creationId xmlns:a16="http://schemas.microsoft.com/office/drawing/2014/main" id="{0B7E62FE-5684-498A-B12E-DFEF5173A671}"/>
              </a:ext>
            </a:extLst>
          </p:cNvPr>
          <p:cNvSpPr txBox="1"/>
          <p:nvPr/>
        </p:nvSpPr>
        <p:spPr>
          <a:xfrm>
            <a:off x="15062711" y="6737335"/>
            <a:ext cx="2926867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500" b="1">
                <a:latin typeface="Arial"/>
                <a:cs typeface="Arial"/>
              </a:rPr>
              <a:t>Waste and Land Strategy:</a:t>
            </a:r>
          </a:p>
          <a:p>
            <a:pPr>
              <a:defRPr/>
            </a:pPr>
            <a:r>
              <a:rPr lang="en-GB" sz="1600"/>
              <a:t>Review waste sites to consider consolidation, intensification or colocation for modern waste to allow the potential release of land for other uses.</a:t>
            </a:r>
            <a:endParaRPr lang="en-GB" sz="1500" b="1">
              <a:latin typeface="Arial"/>
              <a:cs typeface="Arial"/>
            </a:endParaRPr>
          </a:p>
          <a:p>
            <a:pPr>
              <a:defRPr/>
            </a:pPr>
            <a:endParaRPr lang="en-GB" sz="15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822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C9EF3FB-739F-5B23-17A3-E33CDEB71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8000" y="8532000"/>
            <a:ext cx="2015903" cy="11220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295588-BBB2-45F1-A8EC-C2A32723464D}"/>
              </a:ext>
            </a:extLst>
          </p:cNvPr>
          <p:cNvSpPr/>
          <p:nvPr/>
        </p:nvSpPr>
        <p:spPr>
          <a:xfrm>
            <a:off x="15459076" y="8411615"/>
            <a:ext cx="2344758" cy="1348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593160A4-44F9-9B9F-A36A-48AD75086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0593" y="447933"/>
            <a:ext cx="2825871" cy="10739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E27165-2BBB-4D04-A603-463A8DF85EBE}"/>
              </a:ext>
            </a:extLst>
          </p:cNvPr>
          <p:cNvSpPr/>
          <p:nvPr/>
        </p:nvSpPr>
        <p:spPr>
          <a:xfrm>
            <a:off x="1454046" y="769875"/>
            <a:ext cx="13719279" cy="11079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defTabSz="1828800"/>
            <a:r>
              <a:rPr lang="en-US" sz="7200" b="1">
                <a:solidFill>
                  <a:srgbClr val="E93081"/>
                </a:solidFill>
                <a:latin typeface="Arial" panose="020B0604020202020204"/>
              </a:rPr>
              <a:t>Brownfield Release Fund</a:t>
            </a:r>
            <a:endParaRPr lang="en-US" sz="3600" b="1" spc="1200">
              <a:solidFill>
                <a:srgbClr val="E9308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26C4EFF6-6188-4443-9F91-515F593F6314}"/>
              </a:ext>
            </a:extLst>
          </p:cNvPr>
          <p:cNvSpPr txBox="1">
            <a:spLocks/>
          </p:cNvSpPr>
          <p:nvPr/>
        </p:nvSpPr>
        <p:spPr>
          <a:xfrm>
            <a:off x="1438056" y="2290772"/>
            <a:ext cx="16021269" cy="4198630"/>
          </a:xfrm>
          <a:prstGeom prst="rect">
            <a:avLst/>
          </a:prstGeom>
        </p:spPr>
        <p:txBody>
          <a:bodyPr vert="horz" lIns="0" tIns="0" rIns="0" bIns="0" numCol="2" rtlCol="0">
            <a:normAutofit fontScale="77500" lnSpcReduction="20000"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fontAlgn="auto">
              <a:lnSpc>
                <a:spcPct val="107000"/>
              </a:lnSpc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000">
                <a:solidFill>
                  <a:srgbClr val="4E226B"/>
                </a:solidFill>
              </a:rPr>
              <a:t>LBWF’s strong OPE track record has enabled the award of Brownfield Land Release Funding. </a:t>
            </a:r>
          </a:p>
          <a:p>
            <a:pPr marL="571500" indent="-5715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000">
                <a:solidFill>
                  <a:srgbClr val="4E226B"/>
                </a:solidFill>
              </a:rPr>
              <a:t>Almost £5m has been awarded over three rounds</a:t>
            </a:r>
          </a:p>
          <a:p>
            <a:pPr marL="571500" indent="-5715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000">
                <a:solidFill>
                  <a:srgbClr val="4E226B"/>
                </a:solidFill>
              </a:rPr>
              <a:t>Provides up front capital to address viability issues arising from abnormal costs of proposed development</a:t>
            </a:r>
          </a:p>
          <a:p>
            <a:pPr marL="571500" indent="-5715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000">
                <a:solidFill>
                  <a:srgbClr val="4E226B"/>
                </a:solidFill>
              </a:rPr>
              <a:t>Aim to release council-owned land for housing and to encourage the use of public assets to drive innovative delivery</a:t>
            </a:r>
          </a:p>
          <a:p>
            <a:pPr algn="l">
              <a:lnSpc>
                <a:spcPct val="107000"/>
              </a:lnSpc>
              <a:spcAft>
                <a:spcPts val="800"/>
              </a:spcAft>
              <a:defRPr/>
            </a:pPr>
            <a:endParaRPr lang="en-GB" sz="3000">
              <a:solidFill>
                <a:srgbClr val="4E226B"/>
              </a:solidFill>
            </a:endParaRPr>
          </a:p>
          <a:p>
            <a:pPr marL="571500" indent="-5715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000">
                <a:solidFill>
                  <a:srgbClr val="4E226B"/>
                </a:solidFill>
              </a:rPr>
              <a:t>Funding can be used for site levelling/ groundworks/remediation, demolition, small-scale infrastructure, highways works/ access, environmental constraints, external works/ substructure/ piling, asbestos removal and sewer diversions</a:t>
            </a:r>
          </a:p>
          <a:p>
            <a:pPr marL="571500" indent="-571500" algn="l">
              <a:lnSpc>
                <a:spcPct val="8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GB" sz="2800">
              <a:solidFill>
                <a:srgbClr val="4E226B"/>
              </a:solidFill>
            </a:endParaRPr>
          </a:p>
          <a:p>
            <a:pPr marL="571500" indent="-571500" algn="l">
              <a:lnSpc>
                <a:spcPct val="8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GB" sz="2800">
              <a:solidFill>
                <a:srgbClr val="4E226B"/>
              </a:solidFill>
            </a:endParaRPr>
          </a:p>
          <a:p>
            <a:pPr marL="571500" marR="0" lvl="0" indent="-571500" algn="l" fontAlgn="auto">
              <a:lnSpc>
                <a:spcPct val="107000"/>
              </a:lnSpc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3000">
              <a:solidFill>
                <a:srgbClr val="4E226B"/>
              </a:solidFill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n-GB" sz="3600" b="1">
              <a:solidFill>
                <a:srgbClr val="4E226B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F9EB20-D9E9-49AE-8C72-6E52A3D56BD6}"/>
              </a:ext>
            </a:extLst>
          </p:cNvPr>
          <p:cNvGrpSpPr/>
          <p:nvPr/>
        </p:nvGrpSpPr>
        <p:grpSpPr>
          <a:xfrm>
            <a:off x="2244717" y="5901834"/>
            <a:ext cx="14239268" cy="3938821"/>
            <a:chOff x="2744452" y="3359109"/>
            <a:chExt cx="12084622" cy="445748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E5C2209-7BF9-4364-91BE-2724EBF91874}"/>
                </a:ext>
              </a:extLst>
            </p:cNvPr>
            <p:cNvGrpSpPr/>
            <p:nvPr/>
          </p:nvGrpSpPr>
          <p:grpSpPr>
            <a:xfrm>
              <a:off x="2744452" y="3359109"/>
              <a:ext cx="12084622" cy="4457484"/>
              <a:chOff x="11255728" y="2062135"/>
              <a:chExt cx="7668950" cy="5538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6D8774F3-5D41-41CA-A677-9A55DA0CF38A}"/>
                  </a:ext>
                </a:extLst>
              </p:cNvPr>
              <p:cNvSpPr/>
              <p:nvPr/>
            </p:nvSpPr>
            <p:spPr>
              <a:xfrm>
                <a:off x="11255728" y="2577090"/>
                <a:ext cx="2400858" cy="5023303"/>
              </a:xfrm>
              <a:prstGeom prst="roundRect">
                <a:avLst>
                  <a:gd name="adj" fmla="val 10000"/>
                </a:avLst>
              </a:prstGeom>
              <a:gradFill flip="none" rotWithShape="0">
                <a:gsLst>
                  <a:gs pos="0">
                    <a:srgbClr val="00997C">
                      <a:tint val="66000"/>
                      <a:satMod val="160000"/>
                    </a:srgbClr>
                  </a:gs>
                  <a:gs pos="50000">
                    <a:srgbClr val="00997C">
                      <a:tint val="44500"/>
                      <a:satMod val="160000"/>
                    </a:srgbClr>
                  </a:gs>
                  <a:gs pos="100000">
                    <a:srgbClr val="00997C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ACF4D36F-0ED6-414D-8500-A9DEBE3ADEEB}"/>
                  </a:ext>
                </a:extLst>
              </p:cNvPr>
              <p:cNvSpPr/>
              <p:nvPr/>
            </p:nvSpPr>
            <p:spPr>
              <a:xfrm>
                <a:off x="11491029" y="2755215"/>
                <a:ext cx="1868851" cy="1109595"/>
              </a:xfrm>
              <a:prstGeom prst="roundRect">
                <a:avLst>
                  <a:gd name="adj" fmla="val 10000"/>
                </a:avLst>
              </a:prstGeom>
              <a:solidFill>
                <a:srgbClr val="00997C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5ECE162-2761-445E-914C-6E4884385466}"/>
                  </a:ext>
                </a:extLst>
              </p:cNvPr>
              <p:cNvSpPr txBox="1"/>
              <p:nvPr/>
            </p:nvSpPr>
            <p:spPr>
              <a:xfrm>
                <a:off x="16442284" y="2091822"/>
                <a:ext cx="2482394" cy="365979"/>
              </a:xfrm>
              <a:prstGeom prst="rect">
                <a:avLst/>
              </a:prstGeom>
              <a:noFill/>
              <a:ln w="28575">
                <a:solidFill>
                  <a:srgbClr val="00997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>
                    <a:latin typeface="+mn-lt"/>
                    <a:ea typeface="+mn-ea"/>
                  </a:defRPr>
                </a:lvl1pPr>
                <a:lvl2pPr lvl="1">
                  <a:defRPr>
                    <a:latin typeface="+mn-lt"/>
                    <a:ea typeface="+mn-ea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6pPr>
                <a:lvl7pPr lvl="6"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997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BLRF2 – 2022/23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F266C19-59C2-4F67-99C6-F883581069DF}"/>
                  </a:ext>
                </a:extLst>
              </p:cNvPr>
              <p:cNvSpPr txBox="1"/>
              <p:nvPr/>
            </p:nvSpPr>
            <p:spPr>
              <a:xfrm>
                <a:off x="11263383" y="2070343"/>
                <a:ext cx="2429905" cy="387461"/>
              </a:xfrm>
              <a:prstGeom prst="rect">
                <a:avLst/>
              </a:prstGeom>
              <a:noFill/>
              <a:ln w="28575">
                <a:solidFill>
                  <a:srgbClr val="00997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>
                    <a:latin typeface="+mn-lt"/>
                    <a:ea typeface="+mn-ea"/>
                  </a:defRPr>
                </a:lvl1pPr>
                <a:lvl2pPr lvl="1">
                  <a:defRPr>
                    <a:latin typeface="+mn-lt"/>
                    <a:ea typeface="+mn-ea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6pPr>
                <a:lvl7pPr lvl="6"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997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LRF – 2020/21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5A07DD1-A7BF-4B59-8279-8B6F3A6EFB80}"/>
                  </a:ext>
                </a:extLst>
              </p:cNvPr>
              <p:cNvSpPr txBox="1"/>
              <p:nvPr/>
            </p:nvSpPr>
            <p:spPr>
              <a:xfrm>
                <a:off x="11603557" y="2781914"/>
                <a:ext cx="1680130" cy="803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Families and Homes Hub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430E821-A886-43A5-A24D-4C55B3B0C9B5}"/>
                  </a:ext>
                </a:extLst>
              </p:cNvPr>
              <p:cNvSpPr txBox="1"/>
              <p:nvPr/>
            </p:nvSpPr>
            <p:spPr>
              <a:xfrm>
                <a:off x="13887883" y="2062135"/>
                <a:ext cx="2445623" cy="383591"/>
              </a:xfrm>
              <a:prstGeom prst="rect">
                <a:avLst/>
              </a:prstGeom>
              <a:noFill/>
              <a:ln w="28575">
                <a:solidFill>
                  <a:srgbClr val="00997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>
                    <a:latin typeface="+mn-lt"/>
                    <a:ea typeface="+mn-ea"/>
                  </a:defRPr>
                </a:lvl1pPr>
                <a:lvl2pPr lvl="1">
                  <a:defRPr>
                    <a:latin typeface="+mn-lt"/>
                    <a:ea typeface="+mn-ea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6pPr>
                <a:lvl7pPr lvl="6"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997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BLRF – 2021/22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CF69CD0-2436-442E-8FF9-9CC98B35DB99}"/>
                  </a:ext>
                </a:extLst>
              </p:cNvPr>
              <p:cNvSpPr/>
              <p:nvPr/>
            </p:nvSpPr>
            <p:spPr>
              <a:xfrm>
                <a:off x="13887901" y="2563100"/>
                <a:ext cx="2400858" cy="5023303"/>
              </a:xfrm>
              <a:prstGeom prst="roundRect">
                <a:avLst>
                  <a:gd name="adj" fmla="val 10000"/>
                </a:avLst>
              </a:prstGeom>
              <a:gradFill flip="none" rotWithShape="0">
                <a:gsLst>
                  <a:gs pos="0">
                    <a:srgbClr val="00997C">
                      <a:tint val="66000"/>
                      <a:satMod val="160000"/>
                    </a:srgbClr>
                  </a:gs>
                  <a:gs pos="50000">
                    <a:srgbClr val="00997C">
                      <a:tint val="44500"/>
                      <a:satMod val="160000"/>
                    </a:srgbClr>
                  </a:gs>
                  <a:gs pos="100000">
                    <a:srgbClr val="00997C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AD64CE4B-C958-4855-9BCA-3431CD835586}"/>
                  </a:ext>
                </a:extLst>
              </p:cNvPr>
              <p:cNvSpPr/>
              <p:nvPr/>
            </p:nvSpPr>
            <p:spPr>
              <a:xfrm>
                <a:off x="14205998" y="2785838"/>
                <a:ext cx="1868851" cy="3891549"/>
              </a:xfrm>
              <a:prstGeom prst="roundRect">
                <a:avLst>
                  <a:gd name="adj" fmla="val 10000"/>
                </a:avLst>
              </a:prstGeom>
              <a:solidFill>
                <a:srgbClr val="00997C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E91091-50D6-4ADA-A5E2-DBAE6E2B473A}"/>
                  </a:ext>
                </a:extLst>
              </p:cNvPr>
              <p:cNvSpPr txBox="1"/>
              <p:nvPr/>
            </p:nvSpPr>
            <p:spPr>
              <a:xfrm>
                <a:off x="14246391" y="2831733"/>
                <a:ext cx="1798594" cy="2638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Nine Housing Sites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Erskine Road Car Park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Lea Bridge Station Sites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Osbourne Grove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Rowan House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Chingford Hub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Cedarwood House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Russell Road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The Ferguson Centre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CA2A15A-F9CB-45C6-AA23-46E7EBC5B494}"/>
                </a:ext>
              </a:extLst>
            </p:cNvPr>
            <p:cNvGrpSpPr/>
            <p:nvPr/>
          </p:nvGrpSpPr>
          <p:grpSpPr>
            <a:xfrm>
              <a:off x="10918837" y="3744296"/>
              <a:ext cx="3783237" cy="4072297"/>
              <a:chOff x="8985864" y="3477230"/>
              <a:chExt cx="2578090" cy="5290299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4EB9F4D3-4FFF-41AC-8915-E3A48E847DB8}"/>
                  </a:ext>
                </a:extLst>
              </p:cNvPr>
              <p:cNvSpPr/>
              <p:nvPr/>
            </p:nvSpPr>
            <p:spPr>
              <a:xfrm>
                <a:off x="8985864" y="3477230"/>
                <a:ext cx="2578090" cy="5290299"/>
              </a:xfrm>
              <a:prstGeom prst="roundRect">
                <a:avLst>
                  <a:gd name="adj" fmla="val 10000"/>
                </a:avLst>
              </a:prstGeom>
              <a:gradFill flip="none" rotWithShape="0">
                <a:gsLst>
                  <a:gs pos="0">
                    <a:srgbClr val="00997C">
                      <a:tint val="66000"/>
                      <a:satMod val="160000"/>
                    </a:srgbClr>
                  </a:gs>
                  <a:gs pos="50000">
                    <a:srgbClr val="00997C">
                      <a:tint val="44500"/>
                      <a:satMod val="160000"/>
                    </a:srgbClr>
                  </a:gs>
                  <a:gs pos="100000">
                    <a:srgbClr val="00997C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F695D073-7F79-4061-87E4-1B2A225C2A61}"/>
                  </a:ext>
                </a:extLst>
              </p:cNvPr>
              <p:cNvSpPr/>
              <p:nvPr/>
            </p:nvSpPr>
            <p:spPr>
              <a:xfrm>
                <a:off x="9297612" y="3798763"/>
                <a:ext cx="2006809" cy="1111999"/>
              </a:xfrm>
              <a:prstGeom prst="roundRect">
                <a:avLst>
                  <a:gd name="adj" fmla="val 10000"/>
                </a:avLst>
              </a:prstGeom>
              <a:solidFill>
                <a:srgbClr val="00997C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D98FB5-C763-4975-91DA-B0EBCD734E8D}"/>
                  </a:ext>
                </a:extLst>
              </p:cNvPr>
              <p:cNvSpPr txBox="1"/>
              <p:nvPr/>
            </p:nvSpPr>
            <p:spPr>
              <a:xfrm>
                <a:off x="9297612" y="3906017"/>
                <a:ext cx="1804158" cy="479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Priory Court 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953AA1C-44AA-4B4E-9753-0400A5B4146E}"/>
                  </a:ext>
                </a:extLst>
              </p:cNvPr>
              <p:cNvSpPr/>
              <p:nvPr/>
            </p:nvSpPr>
            <p:spPr>
              <a:xfrm>
                <a:off x="9271504" y="5211825"/>
                <a:ext cx="2006809" cy="1195969"/>
              </a:xfrm>
              <a:prstGeom prst="roundRect">
                <a:avLst>
                  <a:gd name="adj" fmla="val 10000"/>
                </a:avLst>
              </a:prstGeom>
              <a:solidFill>
                <a:srgbClr val="00997C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B428D3-E9EA-4E7B-BEB9-2110F2F1059F}"/>
                  </a:ext>
                </a:extLst>
              </p:cNvPr>
              <p:cNvSpPr txBox="1"/>
              <p:nvPr/>
            </p:nvSpPr>
            <p:spPr>
              <a:xfrm>
                <a:off x="9221810" y="5233049"/>
                <a:ext cx="2189629" cy="479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190-192 Vicarage Road 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0994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2E2886D-1E69-426C-866D-60E6A5DB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8000" y="8532000"/>
            <a:ext cx="2015903" cy="11220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9EF3FB-739F-5B23-17A3-E33CDEB71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8000" y="8532000"/>
            <a:ext cx="2015903" cy="11220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A9E68DC-A7E4-4F6B-851D-E79C7C037C02}"/>
              </a:ext>
            </a:extLst>
          </p:cNvPr>
          <p:cNvSpPr/>
          <p:nvPr/>
        </p:nvSpPr>
        <p:spPr>
          <a:xfrm>
            <a:off x="15344775" y="8158163"/>
            <a:ext cx="2541689" cy="171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593160A4-44F9-9B9F-A36A-48AD75086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0593" y="447933"/>
            <a:ext cx="2825871" cy="10739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E27165-2BBB-4D04-A603-463A8DF85EBE}"/>
              </a:ext>
            </a:extLst>
          </p:cNvPr>
          <p:cNvSpPr/>
          <p:nvPr/>
        </p:nvSpPr>
        <p:spPr>
          <a:xfrm>
            <a:off x="1454046" y="769875"/>
            <a:ext cx="13719279" cy="11079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defTabSz="1828800"/>
            <a:r>
              <a:rPr lang="en-US" sz="7200" b="1">
                <a:solidFill>
                  <a:srgbClr val="E93081"/>
                </a:solidFill>
                <a:latin typeface="Arial" panose="020B0604020202020204"/>
              </a:rPr>
              <a:t>Spatial Strategy</a:t>
            </a:r>
            <a:endParaRPr lang="en-US" sz="3600" b="1" spc="1200">
              <a:solidFill>
                <a:srgbClr val="E9308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295588-BBB2-45F1-A8EC-C2A32723464D}"/>
              </a:ext>
            </a:extLst>
          </p:cNvPr>
          <p:cNvSpPr/>
          <p:nvPr/>
        </p:nvSpPr>
        <p:spPr>
          <a:xfrm>
            <a:off x="13730288" y="8686800"/>
            <a:ext cx="1330305" cy="967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411CAFFF-9C62-4138-AE79-FEA156830E09}"/>
              </a:ext>
            </a:extLst>
          </p:cNvPr>
          <p:cNvSpPr txBox="1">
            <a:spLocks/>
          </p:cNvSpPr>
          <p:nvPr/>
        </p:nvSpPr>
        <p:spPr>
          <a:xfrm>
            <a:off x="1454047" y="2230844"/>
            <a:ext cx="7086104" cy="324859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28254">
              <a:lnSpc>
                <a:spcPct val="120000"/>
              </a:lnSpc>
              <a:spcAft>
                <a:spcPts val="2000"/>
              </a:spcAft>
              <a:buNone/>
            </a:pPr>
            <a:endParaRPr lang="en-US" sz="2800" b="1">
              <a:solidFill>
                <a:srgbClr val="4E226B"/>
              </a:solidFill>
              <a:latin typeface="Arial" panose="020B060402020202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FD0713-7AE1-4F0A-ACC0-3571063D44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t="3150" r="32973"/>
          <a:stretch/>
        </p:blipFill>
        <p:spPr bwMode="auto">
          <a:xfrm>
            <a:off x="9125938" y="786944"/>
            <a:ext cx="5004400" cy="91000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24A64A80-E069-41E8-852C-2CA8EAEFCE32}"/>
              </a:ext>
            </a:extLst>
          </p:cNvPr>
          <p:cNvSpPr txBox="1">
            <a:spLocks/>
          </p:cNvSpPr>
          <p:nvPr/>
        </p:nvSpPr>
        <p:spPr>
          <a:xfrm>
            <a:off x="1438056" y="2305059"/>
            <a:ext cx="8389620" cy="7124689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>
                <a:solidFill>
                  <a:srgbClr val="4E226B"/>
                </a:solidFill>
              </a:rPr>
              <a:t>The Local Plan identifies </a:t>
            </a:r>
            <a:r>
              <a:rPr lang="en-GB" b="1">
                <a:solidFill>
                  <a:srgbClr val="4E226B"/>
                </a:solidFill>
              </a:rPr>
              <a:t>16 “Strategic Locations”</a:t>
            </a:r>
            <a:r>
              <a:rPr lang="en-GB">
                <a:solidFill>
                  <a:srgbClr val="4E226B"/>
                </a:solidFill>
              </a:rPr>
              <a:t> across the borough. These are considered the most suitable locations for growth, informed by considerations such as public transport accessibility, existing or planned infrastructure, and availability of previously developed land.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>
                <a:solidFill>
                  <a:srgbClr val="4E226B"/>
                </a:solidFill>
              </a:rPr>
              <a:t>The Local Plan promotes a </a:t>
            </a:r>
            <a:r>
              <a:rPr lang="en-GB" b="1">
                <a:solidFill>
                  <a:srgbClr val="4E226B"/>
                </a:solidFill>
              </a:rPr>
              <a:t>“character –led intensification”</a:t>
            </a:r>
            <a:r>
              <a:rPr lang="en-GB">
                <a:solidFill>
                  <a:srgbClr val="4E226B"/>
                </a:solidFill>
              </a:rPr>
              <a:t> approach to development in all locations, including strategic locations, and in line with national government planning reform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>
                <a:solidFill>
                  <a:srgbClr val="4E226B"/>
                </a:solidFill>
              </a:rPr>
              <a:t>Currently, there are 75 site allocations in LP2:</a:t>
            </a:r>
          </a:p>
          <a:p>
            <a:pPr marL="571500" indent="-5715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4E226B"/>
                </a:solidFill>
              </a:rPr>
              <a:t>31 in the south of the borough</a:t>
            </a:r>
          </a:p>
          <a:p>
            <a:pPr marL="571500" indent="-5715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4E226B"/>
                </a:solidFill>
              </a:rPr>
              <a:t>23 in the central area of the borough</a:t>
            </a:r>
          </a:p>
          <a:p>
            <a:pPr marL="571500" indent="-5715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3600">
                <a:solidFill>
                  <a:srgbClr val="4E226B"/>
                </a:solidFill>
              </a:rPr>
              <a:t>21 in the north of the borough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6CECD5-7E2F-4AD4-9A68-DC2711C2511B}"/>
              </a:ext>
            </a:extLst>
          </p:cNvPr>
          <p:cNvSpPr/>
          <p:nvPr/>
        </p:nvSpPr>
        <p:spPr>
          <a:xfrm>
            <a:off x="14316075" y="1843786"/>
            <a:ext cx="2202180" cy="7674928"/>
          </a:xfrm>
          <a:prstGeom prst="rect">
            <a:avLst/>
          </a:prstGeom>
          <a:gradFill flip="none" rotWithShape="1">
            <a:gsLst>
              <a:gs pos="0">
                <a:srgbClr val="00AA88">
                  <a:tint val="66000"/>
                  <a:satMod val="160000"/>
                </a:srgbClr>
              </a:gs>
              <a:gs pos="50000">
                <a:srgbClr val="00AA88">
                  <a:tint val="44500"/>
                  <a:satMod val="160000"/>
                </a:srgbClr>
              </a:gs>
              <a:gs pos="100000">
                <a:srgbClr val="00AA8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tx1"/>
              </a:solidFill>
            </a:endParaRPr>
          </a:p>
          <a:p>
            <a:pPr algn="ctr"/>
            <a:endParaRPr lang="en-GB" b="1">
              <a:solidFill>
                <a:schemeClr val="tx1"/>
              </a:solidFill>
            </a:endParaRPr>
          </a:p>
          <a:p>
            <a:pPr algn="ctr"/>
            <a:endParaRPr lang="en-GB" b="1">
              <a:solidFill>
                <a:schemeClr val="tx1"/>
              </a:solidFill>
            </a:endParaRPr>
          </a:p>
          <a:p>
            <a:pPr algn="ctr"/>
            <a:endParaRPr lang="en-GB" b="1">
              <a:solidFill>
                <a:schemeClr val="tx1"/>
              </a:solidFill>
            </a:endParaRPr>
          </a:p>
          <a:p>
            <a:pPr algn="ctr"/>
            <a:endParaRPr lang="en-GB" b="1">
              <a:solidFill>
                <a:schemeClr val="tx1"/>
              </a:solidFill>
            </a:endParaRPr>
          </a:p>
          <a:p>
            <a:pPr algn="ctr"/>
            <a:r>
              <a:rPr lang="en-GB" b="1">
                <a:solidFill>
                  <a:schemeClr val="tx1"/>
                </a:solidFill>
              </a:rPr>
              <a:t>NORTH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5 Strategic Locations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3,849 new homes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1,950 new jobs</a:t>
            </a: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r>
              <a:rPr lang="en-GB" b="1">
                <a:solidFill>
                  <a:schemeClr val="tx1"/>
                </a:solidFill>
              </a:rPr>
              <a:t>CENTRAL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4 Strategic Locations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9,900 new homes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1,600 new jobs</a:t>
            </a: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 b="1">
              <a:solidFill>
                <a:schemeClr val="tx1"/>
              </a:solidFill>
            </a:endParaRPr>
          </a:p>
          <a:p>
            <a:pPr algn="ctr"/>
            <a:r>
              <a:rPr lang="en-GB" b="1">
                <a:solidFill>
                  <a:schemeClr val="tx1"/>
                </a:solidFill>
              </a:rPr>
              <a:t>SOUTH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7 Strategic Locations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16,996 new homes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3,250 new jobs</a:t>
            </a:r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083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C9EF3FB-739F-5B23-17A3-E33CDEB71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8000" y="8532000"/>
            <a:ext cx="2015903" cy="11220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295588-BBB2-45F1-A8EC-C2A32723464D}"/>
              </a:ext>
            </a:extLst>
          </p:cNvPr>
          <p:cNvSpPr/>
          <p:nvPr/>
        </p:nvSpPr>
        <p:spPr>
          <a:xfrm>
            <a:off x="15459076" y="8411615"/>
            <a:ext cx="2344758" cy="1348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D0B5FEB-B7AE-42B2-AE36-3B1982294C93}"/>
              </a:ext>
            </a:extLst>
          </p:cNvPr>
          <p:cNvGrpSpPr/>
          <p:nvPr/>
        </p:nvGrpSpPr>
        <p:grpSpPr>
          <a:xfrm>
            <a:off x="1283521" y="2780919"/>
            <a:ext cx="16403956" cy="4989391"/>
            <a:chOff x="6492240" y="3051355"/>
            <a:chExt cx="11254859" cy="3423253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1800999-3D1E-4101-8DC2-4B553623C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92240" y="3228118"/>
              <a:ext cx="11254859" cy="271151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1B3CF4-2340-427E-9256-4D0DFA270D7F}"/>
                </a:ext>
              </a:extLst>
            </p:cNvPr>
            <p:cNvSpPr txBox="1"/>
            <p:nvPr/>
          </p:nvSpPr>
          <p:spPr>
            <a:xfrm>
              <a:off x="14423958" y="3135524"/>
              <a:ext cx="3209544" cy="320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5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Local Plan Period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AB3108-1CA1-4A6C-B855-E2130941429A}"/>
                </a:ext>
              </a:extLst>
            </p:cNvPr>
            <p:cNvSpPr/>
            <p:nvPr/>
          </p:nvSpPr>
          <p:spPr>
            <a:xfrm>
              <a:off x="9540929" y="3051355"/>
              <a:ext cx="8206170" cy="3423253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593160A4-44F9-9B9F-A36A-48AD75086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0593" y="447933"/>
            <a:ext cx="2825871" cy="10739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E27165-2BBB-4D04-A603-463A8DF85EBE}"/>
              </a:ext>
            </a:extLst>
          </p:cNvPr>
          <p:cNvSpPr/>
          <p:nvPr/>
        </p:nvSpPr>
        <p:spPr>
          <a:xfrm>
            <a:off x="1454046" y="769875"/>
            <a:ext cx="13719279" cy="11079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defTabSz="1828800"/>
            <a:r>
              <a:rPr lang="en-US" sz="7200" b="1">
                <a:solidFill>
                  <a:srgbClr val="E93081"/>
                </a:solidFill>
                <a:latin typeface="Arial" panose="020B0604020202020204"/>
              </a:rPr>
              <a:t>Housing Trajectory</a:t>
            </a:r>
            <a:endParaRPr lang="en-US" sz="3600" b="1" spc="1200">
              <a:solidFill>
                <a:srgbClr val="E9308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136602-5B35-4ED3-B481-3C3BA1018174}"/>
              </a:ext>
            </a:extLst>
          </p:cNvPr>
          <p:cNvSpPr txBox="1"/>
          <p:nvPr/>
        </p:nvSpPr>
        <p:spPr>
          <a:xfrm rot="16200000">
            <a:off x="-44169" y="4463064"/>
            <a:ext cx="1885950" cy="62865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algn="l"/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New Homes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26C632-1C0D-436C-8FD4-5A2B7FB0EC83}"/>
              </a:ext>
            </a:extLst>
          </p:cNvPr>
          <p:cNvSpPr txBox="1"/>
          <p:nvPr/>
        </p:nvSpPr>
        <p:spPr>
          <a:xfrm>
            <a:off x="8272463" y="6679209"/>
            <a:ext cx="2328051" cy="62865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algn="l"/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Financial Years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F8BE3E-D46A-44D4-9507-AC7587A06E90}"/>
              </a:ext>
            </a:extLst>
          </p:cNvPr>
          <p:cNvSpPr txBox="1"/>
          <p:nvPr/>
        </p:nvSpPr>
        <p:spPr>
          <a:xfrm>
            <a:off x="2192984" y="7834477"/>
            <a:ext cx="34919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Permissions – large sites</a:t>
            </a:r>
          </a:p>
          <a:p>
            <a:endParaRPr lang="en-GB" sz="2000"/>
          </a:p>
          <a:p>
            <a:r>
              <a:rPr lang="en-GB" sz="2000"/>
              <a:t>Permissions- small sites</a:t>
            </a:r>
          </a:p>
          <a:p>
            <a:endParaRPr lang="en-GB" sz="2000"/>
          </a:p>
          <a:p>
            <a:r>
              <a:rPr lang="en-GB" sz="2000"/>
              <a:t>Site allocations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532AB0F-74C1-426E-B760-4D70A200D229}"/>
              </a:ext>
            </a:extLst>
          </p:cNvPr>
          <p:cNvGrpSpPr/>
          <p:nvPr/>
        </p:nvGrpSpPr>
        <p:grpSpPr>
          <a:xfrm>
            <a:off x="1651207" y="7976686"/>
            <a:ext cx="431420" cy="1417902"/>
            <a:chOff x="6536062" y="6328097"/>
            <a:chExt cx="376026" cy="141790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64940A6-858E-42E3-84EF-B8FF9142E7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38263" y="6328097"/>
              <a:ext cx="373825" cy="180000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8ACB9BA-D810-46DE-B86C-7E81DC3BFA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38263" y="6951004"/>
              <a:ext cx="371624" cy="18000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5685193-B7EC-4EDF-9677-7C24F7127C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36062" y="7565999"/>
              <a:ext cx="373825" cy="18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1DF68E-2045-4A18-A9D7-47083301C68C}"/>
              </a:ext>
            </a:extLst>
          </p:cNvPr>
          <p:cNvGrpSpPr/>
          <p:nvPr/>
        </p:nvGrpSpPr>
        <p:grpSpPr>
          <a:xfrm>
            <a:off x="4963176" y="7981508"/>
            <a:ext cx="440500" cy="1324779"/>
            <a:chOff x="6636073" y="7220916"/>
            <a:chExt cx="383940" cy="132477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BF7E6E-A5A6-4ED3-B87F-19F3683F5A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6188" y="7220916"/>
              <a:ext cx="373825" cy="180000"/>
            </a:xfrm>
            <a:prstGeom prst="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B4BA117-2AAA-41F3-A0C6-46D69CB4A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6188" y="7848288"/>
              <a:ext cx="371624" cy="180000"/>
            </a:xfrm>
            <a:prstGeom prst="rect">
              <a:avLst/>
            </a:prstGeom>
            <a:solidFill>
              <a:srgbClr val="FFE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0BBFD75-A539-4671-B207-36D0D68CA6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36073" y="8545695"/>
              <a:ext cx="381739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0E0D55C-038F-4EB1-B503-481EEC139787}"/>
              </a:ext>
            </a:extLst>
          </p:cNvPr>
          <p:cNvSpPr txBox="1"/>
          <p:nvPr/>
        </p:nvSpPr>
        <p:spPr>
          <a:xfrm>
            <a:off x="5453773" y="7866561"/>
            <a:ext cx="349192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Brownfield land register</a:t>
            </a:r>
          </a:p>
          <a:p>
            <a:endParaRPr lang="en-GB" sz="2000"/>
          </a:p>
          <a:p>
            <a:r>
              <a:rPr lang="en-GB" sz="2000"/>
              <a:t>Small sites – windfall allowance</a:t>
            </a:r>
          </a:p>
          <a:p>
            <a:endParaRPr lang="en-GB" sz="2000"/>
          </a:p>
          <a:p>
            <a:r>
              <a:rPr lang="en-GB" sz="2000"/>
              <a:t>Stepped target</a:t>
            </a:r>
          </a:p>
          <a:p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259723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C9EF3FB-739F-5B23-17A3-E33CDEB71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8000" y="8532000"/>
            <a:ext cx="2015903" cy="11220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295588-BBB2-45F1-A8EC-C2A32723464D}"/>
              </a:ext>
            </a:extLst>
          </p:cNvPr>
          <p:cNvSpPr/>
          <p:nvPr/>
        </p:nvSpPr>
        <p:spPr>
          <a:xfrm>
            <a:off x="15459076" y="8411615"/>
            <a:ext cx="2344758" cy="1348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593160A4-44F9-9B9F-A36A-48AD75086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0593" y="447933"/>
            <a:ext cx="2825871" cy="107391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78FCD8-C751-4E8B-9E5B-158650AD3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332781"/>
              </p:ext>
            </p:extLst>
          </p:nvPr>
        </p:nvGraphicFramePr>
        <p:xfrm>
          <a:off x="1454046" y="2821686"/>
          <a:ext cx="16027045" cy="426720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8091007">
                  <a:extLst>
                    <a:ext uri="{9D8B030D-6E8A-4147-A177-3AD203B41FA5}">
                      <a16:colId xmlns:a16="http://schemas.microsoft.com/office/drawing/2014/main" val="48906874"/>
                    </a:ext>
                  </a:extLst>
                </a:gridCol>
                <a:gridCol w="3968019">
                  <a:extLst>
                    <a:ext uri="{9D8B030D-6E8A-4147-A177-3AD203B41FA5}">
                      <a16:colId xmlns:a16="http://schemas.microsoft.com/office/drawing/2014/main" val="1193205335"/>
                    </a:ext>
                  </a:extLst>
                </a:gridCol>
                <a:gridCol w="3968019">
                  <a:extLst>
                    <a:ext uri="{9D8B030D-6E8A-4147-A177-3AD203B41FA5}">
                      <a16:colId xmlns:a16="http://schemas.microsoft.com/office/drawing/2014/main" val="2358038020"/>
                    </a:ext>
                  </a:extLst>
                </a:gridCol>
              </a:tblGrid>
              <a:tr h="282638">
                <a:tc>
                  <a:txBody>
                    <a:bodyPr/>
                    <a:lstStyle/>
                    <a:p>
                      <a:endParaRPr lang="en-GB" sz="2800">
                        <a:effectLst/>
                      </a:endParaRPr>
                    </a:p>
                    <a:p>
                      <a:r>
                        <a:rPr lang="en-GB" sz="2800">
                          <a:effectLst/>
                        </a:rPr>
                        <a:t>Land Ownership</a:t>
                      </a:r>
                    </a:p>
                    <a:p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>
                          <a:effectLst/>
                        </a:rPr>
                        <a:t>Housing Supply 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ctr"/>
                </a:tc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% of total supply 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ctr"/>
                </a:tc>
                <a:extLst>
                  <a:ext uri="{0D108BD9-81ED-4DB2-BD59-A6C34878D82A}">
                    <a16:rowId xmlns:a16="http://schemas.microsoft.com/office/drawing/2014/main" val="322260550"/>
                  </a:ext>
                </a:extLst>
              </a:tr>
              <a:tr h="282638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LBWF</a:t>
                      </a:r>
                    </a:p>
                    <a:p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>
                          <a:effectLst/>
                        </a:rPr>
                        <a:t>4930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>
                          <a:effectLst/>
                        </a:rPr>
                        <a:t>16.1%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extLst>
                  <a:ext uri="{0D108BD9-81ED-4DB2-BD59-A6C34878D82A}">
                    <a16:rowId xmlns:a16="http://schemas.microsoft.com/office/drawing/2014/main" val="3138843573"/>
                  </a:ext>
                </a:extLst>
              </a:tr>
              <a:tr h="282638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Mixed Ownership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>
                          <a:effectLst/>
                        </a:rPr>
                        <a:t>3604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>
                          <a:effectLst/>
                        </a:rPr>
                        <a:t>11.7%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extLst>
                  <a:ext uri="{0D108BD9-81ED-4DB2-BD59-A6C34878D82A}">
                    <a16:rowId xmlns:a16="http://schemas.microsoft.com/office/drawing/2014/main" val="1589285885"/>
                  </a:ext>
                </a:extLst>
              </a:tr>
              <a:tr h="282638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Private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>
                          <a:effectLst/>
                        </a:rPr>
                        <a:t>16045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>
                          <a:effectLst/>
                        </a:rPr>
                        <a:t>52.3%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extLst>
                  <a:ext uri="{0D108BD9-81ED-4DB2-BD59-A6C34878D82A}">
                    <a16:rowId xmlns:a16="http://schemas.microsoft.com/office/drawing/2014/main" val="3019881311"/>
                  </a:ext>
                </a:extLst>
              </a:tr>
              <a:tr h="282638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Public Body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>
                          <a:effectLst/>
                        </a:rPr>
                        <a:t>5951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>
                          <a:effectLst/>
                        </a:rPr>
                        <a:t>19.4%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extLst>
                  <a:ext uri="{0D108BD9-81ED-4DB2-BD59-A6C34878D82A}">
                    <a16:rowId xmlns:a16="http://schemas.microsoft.com/office/drawing/2014/main" val="3078296494"/>
                  </a:ext>
                </a:extLst>
              </a:tr>
              <a:tr h="282638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Unknown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>
                          <a:effectLst/>
                        </a:rPr>
                        <a:t>145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>
                          <a:effectLst/>
                        </a:rPr>
                        <a:t>0.5%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extLst>
                  <a:ext uri="{0D108BD9-81ED-4DB2-BD59-A6C34878D82A}">
                    <a16:rowId xmlns:a16="http://schemas.microsoft.com/office/drawing/2014/main" val="2956016142"/>
                  </a:ext>
                </a:extLst>
              </a:tr>
              <a:tr h="282638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Grand Total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>
                          <a:effectLst/>
                        </a:rPr>
                        <a:t> 30676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 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extLst>
                  <a:ext uri="{0D108BD9-81ED-4DB2-BD59-A6C34878D82A}">
                    <a16:rowId xmlns:a16="http://schemas.microsoft.com/office/drawing/2014/main" val="315784628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80739EE-DA9F-412D-8C75-328B53B98651}"/>
              </a:ext>
            </a:extLst>
          </p:cNvPr>
          <p:cNvSpPr txBox="1"/>
          <p:nvPr/>
        </p:nvSpPr>
        <p:spPr>
          <a:xfrm>
            <a:off x="1454046" y="7111187"/>
            <a:ext cx="16027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Land ownership for all housing capacity identified in Local Plan 1 (NB: Small sites assumed to be in private ownership)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FDA052-F75F-46FE-BDC0-987E7EC53E6D}"/>
              </a:ext>
            </a:extLst>
          </p:cNvPr>
          <p:cNvSpPr/>
          <p:nvPr/>
        </p:nvSpPr>
        <p:spPr>
          <a:xfrm>
            <a:off x="1454046" y="769875"/>
            <a:ext cx="13719279" cy="11079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defTabSz="1828800"/>
            <a:r>
              <a:rPr lang="en-US" sz="7200" b="1">
                <a:solidFill>
                  <a:srgbClr val="E93081"/>
                </a:solidFill>
                <a:latin typeface="Arial" panose="020B0604020202020204"/>
              </a:rPr>
              <a:t>Housing Trajectory</a:t>
            </a:r>
            <a:endParaRPr lang="en-US" sz="3600" b="1" spc="1200">
              <a:solidFill>
                <a:srgbClr val="E9308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BBFFDFA-3B9E-4E78-86E5-AB33C93AE398}"/>
              </a:ext>
            </a:extLst>
          </p:cNvPr>
          <p:cNvSpPr txBox="1">
            <a:spLocks/>
          </p:cNvSpPr>
          <p:nvPr/>
        </p:nvSpPr>
        <p:spPr>
          <a:xfrm>
            <a:off x="1438056" y="2305060"/>
            <a:ext cx="4819869" cy="369332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7000"/>
              </a:lnSpc>
              <a:spcAft>
                <a:spcPts val="800"/>
              </a:spcAft>
            </a:pPr>
            <a:r>
              <a:rPr lang="en-GB" sz="2800" b="1">
                <a:solidFill>
                  <a:srgbClr val="4E226B"/>
                </a:solidFill>
              </a:rPr>
              <a:t>Land Ownership</a:t>
            </a:r>
            <a:endParaRPr lang="en-GB" sz="2800">
              <a:solidFill>
                <a:srgbClr val="4E22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30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hart 3">
            <a:extLst>
              <a:ext uri="{FF2B5EF4-FFF2-40B4-BE49-F238E27FC236}">
                <a16:creationId xmlns:a16="http://schemas.microsoft.com/office/drawing/2014/main" id="{62DCF7E7-8639-40AE-A97F-65E4319DE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1" t="88277" r="37381" b="1016"/>
          <a:stretch/>
        </p:blipFill>
        <p:spPr bwMode="auto">
          <a:xfrm>
            <a:off x="9501192" y="5800893"/>
            <a:ext cx="8169279" cy="66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9EF3FB-739F-5B23-17A3-E33CDEB71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8000" y="8532000"/>
            <a:ext cx="2015903" cy="11220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295588-BBB2-45F1-A8EC-C2A32723464D}"/>
              </a:ext>
            </a:extLst>
          </p:cNvPr>
          <p:cNvSpPr/>
          <p:nvPr/>
        </p:nvSpPr>
        <p:spPr>
          <a:xfrm>
            <a:off x="15459076" y="8411615"/>
            <a:ext cx="2344758" cy="1348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593160A4-44F9-9B9F-A36A-48AD75086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0593" y="447933"/>
            <a:ext cx="2825871" cy="1073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739EE-DA9F-412D-8C75-328B53B98651}"/>
              </a:ext>
            </a:extLst>
          </p:cNvPr>
          <p:cNvSpPr txBox="1"/>
          <p:nvPr/>
        </p:nvSpPr>
        <p:spPr>
          <a:xfrm>
            <a:off x="1276711" y="5623005"/>
            <a:ext cx="16027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Land ownership for expected completions, for each year in the LP1 Housing Trajectory</a:t>
            </a:r>
          </a:p>
          <a:p>
            <a:r>
              <a:rPr lang="en-GB"/>
              <a:t>(NB: Small sites assumed to be in private ownership)</a:t>
            </a:r>
          </a:p>
        </p:txBody>
      </p:sp>
      <p:pic>
        <p:nvPicPr>
          <p:cNvPr id="2050" name="Chart 3">
            <a:extLst>
              <a:ext uri="{FF2B5EF4-FFF2-40B4-BE49-F238E27FC236}">
                <a16:creationId xmlns:a16="http://schemas.microsoft.com/office/drawing/2014/main" id="{B4A4885F-BB73-4FF5-AE21-3AA0CBA9F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2"/>
          <a:stretch/>
        </p:blipFill>
        <p:spPr bwMode="auto">
          <a:xfrm>
            <a:off x="1276711" y="2751072"/>
            <a:ext cx="16381713" cy="28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5D57DD9-0948-485E-81E7-A033862CD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758254"/>
              </p:ext>
            </p:extLst>
          </p:nvPr>
        </p:nvGraphicFramePr>
        <p:xfrm>
          <a:off x="1454046" y="6512178"/>
          <a:ext cx="16027046" cy="29870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353196">
                  <a:extLst>
                    <a:ext uri="{9D8B030D-6E8A-4147-A177-3AD203B41FA5}">
                      <a16:colId xmlns:a16="http://schemas.microsoft.com/office/drawing/2014/main" val="48906874"/>
                    </a:ext>
                  </a:extLst>
                </a:gridCol>
                <a:gridCol w="2334770">
                  <a:extLst>
                    <a:ext uri="{9D8B030D-6E8A-4147-A177-3AD203B41FA5}">
                      <a16:colId xmlns:a16="http://schemas.microsoft.com/office/drawing/2014/main" val="2741502244"/>
                    </a:ext>
                  </a:extLst>
                </a:gridCol>
                <a:gridCol w="2334770">
                  <a:extLst>
                    <a:ext uri="{9D8B030D-6E8A-4147-A177-3AD203B41FA5}">
                      <a16:colId xmlns:a16="http://schemas.microsoft.com/office/drawing/2014/main" val="2442215254"/>
                    </a:ext>
                  </a:extLst>
                </a:gridCol>
                <a:gridCol w="2334770">
                  <a:extLst>
                    <a:ext uri="{9D8B030D-6E8A-4147-A177-3AD203B41FA5}">
                      <a16:colId xmlns:a16="http://schemas.microsoft.com/office/drawing/2014/main" val="1569565865"/>
                    </a:ext>
                  </a:extLst>
                </a:gridCol>
                <a:gridCol w="2334770">
                  <a:extLst>
                    <a:ext uri="{9D8B030D-6E8A-4147-A177-3AD203B41FA5}">
                      <a16:colId xmlns:a16="http://schemas.microsoft.com/office/drawing/2014/main" val="1193205335"/>
                    </a:ext>
                  </a:extLst>
                </a:gridCol>
                <a:gridCol w="2334770">
                  <a:extLst>
                    <a:ext uri="{9D8B030D-6E8A-4147-A177-3AD203B41FA5}">
                      <a16:colId xmlns:a16="http://schemas.microsoft.com/office/drawing/2014/main" val="2358038020"/>
                    </a:ext>
                  </a:extLst>
                </a:gridCol>
              </a:tblGrid>
              <a:tr h="282638">
                <a:tc>
                  <a:txBody>
                    <a:bodyPr/>
                    <a:lstStyle/>
                    <a:p>
                      <a:endParaRPr lang="en-GB" sz="2800">
                        <a:effectLst/>
                      </a:endParaRPr>
                    </a:p>
                    <a:p>
                      <a:r>
                        <a:rPr lang="en-GB" sz="2800">
                          <a:effectLst/>
                        </a:rPr>
                        <a:t>Years</a:t>
                      </a:r>
                    </a:p>
                    <a:p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LBWF</a:t>
                      </a: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Mixed ownership</a:t>
                      </a: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Private ownership</a:t>
                      </a: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Other public body</a:t>
                      </a:r>
                    </a:p>
                  </a:txBody>
                  <a:tcPr marL="101076" marR="101076" marT="0" marB="0" anchor="ctr"/>
                </a:tc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Unknown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ctr"/>
                </a:tc>
                <a:extLst>
                  <a:ext uri="{0D108BD9-81ED-4DB2-BD59-A6C34878D82A}">
                    <a16:rowId xmlns:a16="http://schemas.microsoft.com/office/drawing/2014/main" val="322260550"/>
                  </a:ext>
                </a:extLst>
              </a:tr>
              <a:tr h="282638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Years 1-5 (2023/24 - 27/28)</a:t>
                      </a: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3,578</a:t>
                      </a: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279</a:t>
                      </a: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3,177</a:t>
                      </a: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464</a:t>
                      </a: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pPr algn="r"/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extLst>
                  <a:ext uri="{0D108BD9-81ED-4DB2-BD59-A6C34878D82A}">
                    <a16:rowId xmlns:a16="http://schemas.microsoft.com/office/drawing/2014/main" val="3138843573"/>
                  </a:ext>
                </a:extLst>
              </a:tr>
              <a:tr h="282638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Years 6-10 (2028/29 -32/33)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1,265</a:t>
                      </a: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1,660</a:t>
                      </a: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7,367</a:t>
                      </a: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2,367</a:t>
                      </a: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145</a:t>
                      </a:r>
                    </a:p>
                  </a:txBody>
                  <a:tcPr marL="101076" marR="101076" marT="0" marB="0" anchor="b"/>
                </a:tc>
                <a:extLst>
                  <a:ext uri="{0D108BD9-81ED-4DB2-BD59-A6C34878D82A}">
                    <a16:rowId xmlns:a16="http://schemas.microsoft.com/office/drawing/2014/main" val="1589285885"/>
                  </a:ext>
                </a:extLst>
              </a:tr>
              <a:tr h="282638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Years 11-15 (2033/34 – 37/38) 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89</a:t>
                      </a: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1,665</a:t>
                      </a: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5,507</a:t>
                      </a: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3,121</a:t>
                      </a:r>
                    </a:p>
                  </a:txBody>
                  <a:tcPr marL="101076" marR="101076" marT="0" marB="0" anchor="b"/>
                </a:tc>
                <a:tc>
                  <a:txBody>
                    <a:bodyPr/>
                    <a:lstStyle/>
                    <a:p>
                      <a:pPr algn="r"/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01076" marR="101076" marT="0" marB="0" anchor="b"/>
                </a:tc>
                <a:extLst>
                  <a:ext uri="{0D108BD9-81ED-4DB2-BD59-A6C34878D82A}">
                    <a16:rowId xmlns:a16="http://schemas.microsoft.com/office/drawing/2014/main" val="301988131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7F3ED0F-72D7-434E-BED7-F39C4953AB0E}"/>
              </a:ext>
            </a:extLst>
          </p:cNvPr>
          <p:cNvSpPr txBox="1"/>
          <p:nvPr/>
        </p:nvSpPr>
        <p:spPr>
          <a:xfrm>
            <a:off x="1286234" y="9575898"/>
            <a:ext cx="16027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Land ownership for expected completions, for each five year phase in the LP1 Housing Trajectory</a:t>
            </a:r>
          </a:p>
          <a:p>
            <a:r>
              <a:rPr lang="en-GB"/>
              <a:t>(NB: Small sites assumed to be in private ownership)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FAA30C-3BDF-4B74-A24C-535FFCBA1AC8}"/>
              </a:ext>
            </a:extLst>
          </p:cNvPr>
          <p:cNvSpPr/>
          <p:nvPr/>
        </p:nvSpPr>
        <p:spPr>
          <a:xfrm>
            <a:off x="1454046" y="769875"/>
            <a:ext cx="13719279" cy="11079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defTabSz="1828800"/>
            <a:r>
              <a:rPr lang="en-US" sz="7200" b="1">
                <a:solidFill>
                  <a:srgbClr val="E93081"/>
                </a:solidFill>
                <a:latin typeface="Arial" panose="020B0604020202020204"/>
              </a:rPr>
              <a:t>Housing Trajectory</a:t>
            </a:r>
            <a:endParaRPr lang="en-US" sz="3600" b="1" spc="1200">
              <a:solidFill>
                <a:srgbClr val="E9308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BC63EA32-6715-45F1-B26A-70026F555175}"/>
              </a:ext>
            </a:extLst>
          </p:cNvPr>
          <p:cNvSpPr txBox="1">
            <a:spLocks/>
          </p:cNvSpPr>
          <p:nvPr/>
        </p:nvSpPr>
        <p:spPr>
          <a:xfrm>
            <a:off x="1438056" y="2305060"/>
            <a:ext cx="4819869" cy="369332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7000"/>
              </a:lnSpc>
              <a:spcAft>
                <a:spcPts val="800"/>
              </a:spcAft>
            </a:pPr>
            <a:r>
              <a:rPr lang="en-GB" sz="2800" b="1">
                <a:solidFill>
                  <a:srgbClr val="4E226B"/>
                </a:solidFill>
              </a:rPr>
              <a:t>Land Ownership</a:t>
            </a:r>
            <a:endParaRPr lang="en-GB" sz="2800">
              <a:solidFill>
                <a:srgbClr val="4E22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13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C9EF3FB-739F-5B23-17A3-E33CDEB71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8000" y="8532000"/>
            <a:ext cx="2015903" cy="11220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295588-BBB2-45F1-A8EC-C2A32723464D}"/>
              </a:ext>
            </a:extLst>
          </p:cNvPr>
          <p:cNvSpPr/>
          <p:nvPr/>
        </p:nvSpPr>
        <p:spPr>
          <a:xfrm>
            <a:off x="15459076" y="8411615"/>
            <a:ext cx="2344758" cy="1348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593160A4-44F9-9B9F-A36A-48AD75086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0593" y="447933"/>
            <a:ext cx="2825871" cy="1073910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2662363-0EA7-49CE-ABDB-A968897546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68" b="6042"/>
          <a:stretch/>
        </p:blipFill>
        <p:spPr>
          <a:xfrm>
            <a:off x="759077" y="3171823"/>
            <a:ext cx="17044758" cy="54864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30C0F8-0432-460F-9B5C-C0476D46F015}"/>
              </a:ext>
            </a:extLst>
          </p:cNvPr>
          <p:cNvSpPr txBox="1"/>
          <p:nvPr/>
        </p:nvSpPr>
        <p:spPr>
          <a:xfrm>
            <a:off x="1276711" y="8880567"/>
            <a:ext cx="16027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Land ownership for expected completions across  the LP1 Housing Trajectory</a:t>
            </a:r>
          </a:p>
          <a:p>
            <a:r>
              <a:rPr lang="en-GB"/>
              <a:t>(NB: Small sites assumed to be in private ownership)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546813-45FF-41CE-8284-E3662C60450B}"/>
              </a:ext>
            </a:extLst>
          </p:cNvPr>
          <p:cNvSpPr/>
          <p:nvPr/>
        </p:nvSpPr>
        <p:spPr>
          <a:xfrm>
            <a:off x="1454046" y="769875"/>
            <a:ext cx="13719279" cy="11079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defTabSz="1828800"/>
            <a:r>
              <a:rPr lang="en-US" sz="7200" b="1">
                <a:solidFill>
                  <a:srgbClr val="E93081"/>
                </a:solidFill>
                <a:latin typeface="Arial" panose="020B0604020202020204"/>
              </a:rPr>
              <a:t>Housing Trajectory</a:t>
            </a:r>
            <a:endParaRPr lang="en-US" sz="3600" b="1" spc="1200">
              <a:solidFill>
                <a:srgbClr val="E9308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637FF31D-552D-42D0-BDA7-2DD3D4E1D29F}"/>
              </a:ext>
            </a:extLst>
          </p:cNvPr>
          <p:cNvSpPr txBox="1">
            <a:spLocks/>
          </p:cNvSpPr>
          <p:nvPr/>
        </p:nvSpPr>
        <p:spPr>
          <a:xfrm>
            <a:off x="1438056" y="2305060"/>
            <a:ext cx="4819869" cy="369332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7000"/>
              </a:lnSpc>
              <a:spcAft>
                <a:spcPts val="800"/>
              </a:spcAft>
            </a:pPr>
            <a:r>
              <a:rPr lang="en-GB" sz="2800" b="1">
                <a:solidFill>
                  <a:srgbClr val="4E226B"/>
                </a:solidFill>
              </a:rPr>
              <a:t>Land Ownership</a:t>
            </a:r>
            <a:endParaRPr lang="en-GB" sz="2800">
              <a:solidFill>
                <a:srgbClr val="4E22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20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C9EF3FB-739F-5B23-17A3-E33CDEB71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8000" y="8532000"/>
            <a:ext cx="2015903" cy="11220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295588-BBB2-45F1-A8EC-C2A32723464D}"/>
              </a:ext>
            </a:extLst>
          </p:cNvPr>
          <p:cNvSpPr/>
          <p:nvPr/>
        </p:nvSpPr>
        <p:spPr>
          <a:xfrm>
            <a:off x="15459076" y="8411615"/>
            <a:ext cx="2344758" cy="1348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593160A4-44F9-9B9F-A36A-48AD75086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0593" y="447933"/>
            <a:ext cx="2825871" cy="10739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E27165-2BBB-4D04-A603-463A8DF85EBE}"/>
              </a:ext>
            </a:extLst>
          </p:cNvPr>
          <p:cNvSpPr/>
          <p:nvPr/>
        </p:nvSpPr>
        <p:spPr>
          <a:xfrm>
            <a:off x="1454046" y="769875"/>
            <a:ext cx="13719279" cy="11079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defTabSz="1828800"/>
            <a:r>
              <a:rPr lang="en-US" sz="7200" b="1">
                <a:solidFill>
                  <a:srgbClr val="E93081"/>
                </a:solidFill>
                <a:latin typeface="Arial" panose="020B0604020202020204"/>
              </a:rPr>
              <a:t>Complex Sites: </a:t>
            </a:r>
            <a:r>
              <a:rPr lang="en-US" sz="7200" b="1" err="1">
                <a:solidFill>
                  <a:srgbClr val="E93081"/>
                </a:solidFill>
                <a:latin typeface="Arial" panose="020B0604020202020204"/>
              </a:rPr>
              <a:t>Bywaters</a:t>
            </a:r>
            <a:endParaRPr lang="en-US" sz="3600" b="1" spc="1200">
              <a:solidFill>
                <a:srgbClr val="E9308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26C4EFF6-6188-4443-9F91-515F593F6314}"/>
              </a:ext>
            </a:extLst>
          </p:cNvPr>
          <p:cNvSpPr txBox="1">
            <a:spLocks/>
          </p:cNvSpPr>
          <p:nvPr/>
        </p:nvSpPr>
        <p:spPr>
          <a:xfrm>
            <a:off x="1438056" y="2305059"/>
            <a:ext cx="4819869" cy="71246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7000"/>
              </a:lnSpc>
              <a:spcAft>
                <a:spcPts val="800"/>
              </a:spcAft>
            </a:pPr>
            <a:r>
              <a:rPr lang="en-GB" sz="2800" b="1">
                <a:solidFill>
                  <a:srgbClr val="4E226B"/>
                </a:solidFill>
              </a:rPr>
              <a:t>Housing capacity: 1250 (plus 196 on Pocket site)</a:t>
            </a:r>
          </a:p>
          <a:p>
            <a:pPr marL="571500" indent="-571500" algn="l">
              <a:lnSpc>
                <a:spcPct val="8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4E226B"/>
                </a:solidFill>
              </a:rPr>
              <a:t>Incentivising collaboration with and between landowners</a:t>
            </a:r>
          </a:p>
          <a:p>
            <a:pPr marL="571500" indent="-571500" algn="l">
              <a:lnSpc>
                <a:spcPct val="8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4E226B"/>
                </a:solidFill>
              </a:rPr>
              <a:t>Relocation of Household Waste Recycling Centre (HWRC)</a:t>
            </a:r>
          </a:p>
          <a:p>
            <a:pPr marL="571500" indent="-571500" algn="l">
              <a:lnSpc>
                <a:spcPct val="8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4E226B"/>
                </a:solidFill>
              </a:rPr>
              <a:t>Access rights to Coronation Square development (</a:t>
            </a:r>
            <a:r>
              <a:rPr lang="en-GB" sz="2800" err="1">
                <a:solidFill>
                  <a:srgbClr val="4E226B"/>
                </a:solidFill>
              </a:rPr>
              <a:t>Aukland</a:t>
            </a:r>
            <a:r>
              <a:rPr lang="en-GB" sz="2800">
                <a:solidFill>
                  <a:srgbClr val="4E226B"/>
                </a:solidFill>
              </a:rPr>
              <a:t> Road)  </a:t>
            </a:r>
          </a:p>
          <a:p>
            <a:pPr marL="571500" indent="-571500" algn="l">
              <a:lnSpc>
                <a:spcPct val="8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4E226B"/>
                </a:solidFill>
              </a:rPr>
              <a:t>Thames Water Land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6341E79-FE79-45DF-A144-366C8C26C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45" r="6739"/>
          <a:stretch/>
        </p:blipFill>
        <p:spPr>
          <a:xfrm>
            <a:off x="6573858" y="2438002"/>
            <a:ext cx="11229976" cy="68588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AF9F22-F0DB-4E5F-88B0-FC05700B1CA6}"/>
              </a:ext>
            </a:extLst>
          </p:cNvPr>
          <p:cNvSpPr txBox="1"/>
          <p:nvPr/>
        </p:nvSpPr>
        <p:spPr>
          <a:xfrm>
            <a:off x="9971095" y="3091476"/>
            <a:ext cx="1535907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E9308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>
                    <a:lumMod val="50000"/>
                  </a:schemeClr>
                </a:solidFill>
              </a:rPr>
              <a:t>Pocket Homes development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98FA4B-54AA-4CA3-8746-C828E3873452}"/>
              </a:ext>
            </a:extLst>
          </p:cNvPr>
          <p:cNvSpPr txBox="1"/>
          <p:nvPr/>
        </p:nvSpPr>
        <p:spPr>
          <a:xfrm>
            <a:off x="14136290" y="3446020"/>
            <a:ext cx="1535907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E9308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>
                    <a:lumMod val="50000"/>
                  </a:schemeClr>
                </a:solidFill>
              </a:rPr>
              <a:t>Coronation Square development (LBWF)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129764-3C25-4958-A541-F5D42A80F3AD}"/>
              </a:ext>
            </a:extLst>
          </p:cNvPr>
          <p:cNvCxnSpPr>
            <a:stCxn id="33" idx="2"/>
          </p:cNvCxnSpPr>
          <p:nvPr/>
        </p:nvCxnSpPr>
        <p:spPr>
          <a:xfrm flipH="1">
            <a:off x="14904243" y="4646349"/>
            <a:ext cx="1" cy="1468701"/>
          </a:xfrm>
          <a:prstGeom prst="straightConnector1">
            <a:avLst/>
          </a:prstGeom>
          <a:ln w="38100">
            <a:solidFill>
              <a:srgbClr val="E93081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40B065-90C1-4F9F-B720-855DEE6A7667}"/>
              </a:ext>
            </a:extLst>
          </p:cNvPr>
          <p:cNvCxnSpPr/>
          <p:nvPr/>
        </p:nvCxnSpPr>
        <p:spPr>
          <a:xfrm flipH="1">
            <a:off x="10739049" y="3771898"/>
            <a:ext cx="1" cy="1468701"/>
          </a:xfrm>
          <a:prstGeom prst="straightConnector1">
            <a:avLst/>
          </a:prstGeom>
          <a:ln w="38100">
            <a:solidFill>
              <a:srgbClr val="E93081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661AF13-1006-459A-BCE5-AAE2A4F21921}"/>
              </a:ext>
            </a:extLst>
          </p:cNvPr>
          <p:cNvSpPr txBox="1"/>
          <p:nvPr/>
        </p:nvSpPr>
        <p:spPr>
          <a:xfrm>
            <a:off x="7547567" y="4594268"/>
            <a:ext cx="1535907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E9308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err="1">
                <a:solidFill>
                  <a:schemeClr val="bg1">
                    <a:lumMod val="50000"/>
                  </a:schemeClr>
                </a:solidFill>
              </a:rPr>
              <a:t>Bywaters</a:t>
            </a:r>
            <a:r>
              <a:rPr lang="en-GB" b="1">
                <a:solidFill>
                  <a:schemeClr val="bg1">
                    <a:lumMod val="50000"/>
                  </a:schemeClr>
                </a:solidFill>
              </a:rPr>
              <a:t> ownership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D29C562-80F6-4E02-A76D-A1EFFFB22BF8}"/>
              </a:ext>
            </a:extLst>
          </p:cNvPr>
          <p:cNvCxnSpPr/>
          <p:nvPr/>
        </p:nvCxnSpPr>
        <p:spPr>
          <a:xfrm flipH="1">
            <a:off x="8315521" y="5274690"/>
            <a:ext cx="1" cy="1468701"/>
          </a:xfrm>
          <a:prstGeom prst="straightConnector1">
            <a:avLst/>
          </a:prstGeom>
          <a:ln w="38100">
            <a:solidFill>
              <a:srgbClr val="E93081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E3CD4DD-2A62-4D62-B927-AA643ACCA732}"/>
              </a:ext>
            </a:extLst>
          </p:cNvPr>
          <p:cNvSpPr txBox="1"/>
          <p:nvPr/>
        </p:nvSpPr>
        <p:spPr>
          <a:xfrm>
            <a:off x="12846646" y="7765284"/>
            <a:ext cx="2326679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E9308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err="1">
                <a:solidFill>
                  <a:schemeClr val="bg1">
                    <a:lumMod val="50000"/>
                  </a:schemeClr>
                </a:solidFill>
              </a:rPr>
              <a:t>Bywaters</a:t>
            </a:r>
            <a:r>
              <a:rPr lang="en-GB" b="1">
                <a:solidFill>
                  <a:schemeClr val="bg1">
                    <a:lumMod val="50000"/>
                  </a:schemeClr>
                </a:solidFill>
              </a:rPr>
              <a:t> ownership – operated as Local Authority waste site (HWRC)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A972F6-3BEE-419A-A6CC-1A2AAE744987}"/>
              </a:ext>
            </a:extLst>
          </p:cNvPr>
          <p:cNvCxnSpPr>
            <a:cxnSpLocks/>
          </p:cNvCxnSpPr>
          <p:nvPr/>
        </p:nvCxnSpPr>
        <p:spPr>
          <a:xfrm flipV="1">
            <a:off x="13614600" y="6895791"/>
            <a:ext cx="0" cy="854964"/>
          </a:xfrm>
          <a:prstGeom prst="straightConnector1">
            <a:avLst/>
          </a:prstGeom>
          <a:ln w="38100">
            <a:solidFill>
              <a:srgbClr val="E93081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CCA7F08-55A2-4FB3-BD00-E12BC8CD6ACE}"/>
              </a:ext>
            </a:extLst>
          </p:cNvPr>
          <p:cNvSpPr txBox="1"/>
          <p:nvPr/>
        </p:nvSpPr>
        <p:spPr>
          <a:xfrm>
            <a:off x="12311372" y="3528718"/>
            <a:ext cx="153590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E9308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err="1">
                <a:solidFill>
                  <a:schemeClr val="bg1">
                    <a:lumMod val="50000"/>
                  </a:schemeClr>
                </a:solidFill>
              </a:rPr>
              <a:t>Aukland</a:t>
            </a:r>
            <a:r>
              <a:rPr lang="en-GB" b="1">
                <a:solidFill>
                  <a:schemeClr val="bg1">
                    <a:lumMod val="50000"/>
                  </a:schemeClr>
                </a:solidFill>
              </a:rPr>
              <a:t> Road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18E64F7-D8B6-4EBA-A8F9-82ECE30BA5FA}"/>
              </a:ext>
            </a:extLst>
          </p:cNvPr>
          <p:cNvCxnSpPr/>
          <p:nvPr/>
        </p:nvCxnSpPr>
        <p:spPr>
          <a:xfrm flipH="1">
            <a:off x="13079326" y="4209140"/>
            <a:ext cx="1" cy="1468701"/>
          </a:xfrm>
          <a:prstGeom prst="straightConnector1">
            <a:avLst/>
          </a:prstGeom>
          <a:ln w="38100">
            <a:solidFill>
              <a:srgbClr val="E93081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78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C9EF3FB-739F-5B23-17A3-E33CDEB71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8000" y="8532000"/>
            <a:ext cx="2015903" cy="11220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295588-BBB2-45F1-A8EC-C2A32723464D}"/>
              </a:ext>
            </a:extLst>
          </p:cNvPr>
          <p:cNvSpPr/>
          <p:nvPr/>
        </p:nvSpPr>
        <p:spPr>
          <a:xfrm>
            <a:off x="15459076" y="8411615"/>
            <a:ext cx="2344758" cy="1348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593160A4-44F9-9B9F-A36A-48AD75086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0593" y="447933"/>
            <a:ext cx="2825871" cy="10739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E27165-2BBB-4D04-A603-463A8DF85EBE}"/>
              </a:ext>
            </a:extLst>
          </p:cNvPr>
          <p:cNvSpPr/>
          <p:nvPr/>
        </p:nvSpPr>
        <p:spPr>
          <a:xfrm>
            <a:off x="1454046" y="769875"/>
            <a:ext cx="15333769" cy="11079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defTabSz="1828800"/>
            <a:r>
              <a:rPr lang="en-US" sz="7200" b="1">
                <a:solidFill>
                  <a:srgbClr val="E93081"/>
                </a:solidFill>
                <a:latin typeface="Arial" panose="020B0604020202020204"/>
              </a:rPr>
              <a:t>Complex Sites: Supermarkets</a:t>
            </a:r>
            <a:endParaRPr lang="en-US" sz="3600" b="1" spc="1200">
              <a:solidFill>
                <a:srgbClr val="E9308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26C4EFF6-6188-4443-9F91-515F593F6314}"/>
              </a:ext>
            </a:extLst>
          </p:cNvPr>
          <p:cNvSpPr txBox="1">
            <a:spLocks/>
          </p:cNvSpPr>
          <p:nvPr/>
        </p:nvSpPr>
        <p:spPr>
          <a:xfrm>
            <a:off x="1438056" y="2305059"/>
            <a:ext cx="5920009" cy="71246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rgbClr val="4A4E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2800" b="1">
                <a:solidFill>
                  <a:srgbClr val="4E226B"/>
                </a:solidFill>
              </a:rPr>
              <a:t>Housing capacity on supermarket sites (and other large format retail) across the borough: 5411</a:t>
            </a:r>
          </a:p>
          <a:p>
            <a:pPr marL="571500" indent="-571500" algn="l">
              <a:lnSpc>
                <a:spcPct val="8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4E226B"/>
                </a:solidFill>
              </a:rPr>
              <a:t>Incentivising landowners to bring redevelopment forward</a:t>
            </a:r>
          </a:p>
          <a:p>
            <a:pPr marL="571500" indent="-571500" algn="l">
              <a:lnSpc>
                <a:spcPct val="8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4E226B"/>
                </a:solidFill>
              </a:rPr>
              <a:t>Land assembly</a:t>
            </a:r>
          </a:p>
          <a:p>
            <a:pPr marL="571500" indent="-571500" algn="l">
              <a:lnSpc>
                <a:spcPct val="8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4E226B"/>
                </a:solidFill>
              </a:rPr>
              <a:t>Continuity of supermarket trade</a:t>
            </a:r>
          </a:p>
          <a:p>
            <a:pPr marL="571500" indent="-571500" algn="l">
              <a:lnSpc>
                <a:spcPct val="8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4E226B"/>
                </a:solidFill>
              </a:rPr>
              <a:t>Car parking vs car free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n-GB" sz="3600" b="1">
              <a:solidFill>
                <a:srgbClr val="4E226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761892-D5B4-49D9-9113-AB000FCB4E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585" r="51854"/>
          <a:stretch/>
        </p:blipFill>
        <p:spPr>
          <a:xfrm>
            <a:off x="7358065" y="2071224"/>
            <a:ext cx="9429750" cy="779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22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DF59F215-14D1-40E6-A821-98A8463A8A5D}"/>
              </a:ext>
            </a:extLst>
          </p:cNvPr>
          <p:cNvSpPr txBox="1"/>
          <p:nvPr/>
        </p:nvSpPr>
        <p:spPr>
          <a:xfrm>
            <a:off x="1454045" y="2314994"/>
            <a:ext cx="160052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rgbClr val="4E22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Waltham Forest OPE Partnership has been awarded over £2m in OPE funding </a:t>
            </a:r>
          </a:p>
        </p:txBody>
      </p:sp>
      <p:pic>
        <p:nvPicPr>
          <p:cNvPr id="5" name="Picture 4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593160A4-44F9-9B9F-A36A-48AD75086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593" y="447933"/>
            <a:ext cx="2825871" cy="10739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E27165-2BBB-4D04-A603-463A8DF85EBE}"/>
              </a:ext>
            </a:extLst>
          </p:cNvPr>
          <p:cNvSpPr/>
          <p:nvPr/>
        </p:nvSpPr>
        <p:spPr>
          <a:xfrm>
            <a:off x="1454046" y="769875"/>
            <a:ext cx="13719279" cy="11079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defTabSz="1828800"/>
            <a:r>
              <a:rPr lang="en-US" sz="7200" b="1">
                <a:solidFill>
                  <a:srgbClr val="E93081"/>
                </a:solidFill>
                <a:latin typeface="Arial" panose="020B0604020202020204"/>
              </a:rPr>
              <a:t>One Public Estate</a:t>
            </a:r>
            <a:endParaRPr lang="en-US" sz="3600" b="1" spc="1200">
              <a:solidFill>
                <a:srgbClr val="E9308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61" name="Content Placeholder 9">
            <a:extLst>
              <a:ext uri="{FF2B5EF4-FFF2-40B4-BE49-F238E27FC236}">
                <a16:creationId xmlns:a16="http://schemas.microsoft.com/office/drawing/2014/main" id="{5B045FDA-DA1F-4DAA-B550-4927BA4643F2}"/>
              </a:ext>
            </a:extLst>
          </p:cNvPr>
          <p:cNvSpPr txBox="1">
            <a:spLocks/>
          </p:cNvSpPr>
          <p:nvPr/>
        </p:nvSpPr>
        <p:spPr>
          <a:xfrm>
            <a:off x="1478510" y="3658764"/>
            <a:ext cx="7347857" cy="50059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2866" indent="-342866" algn="l" defTabSz="1371464" rtl="0" eaLnBrk="1" latinLnBrk="0" hangingPunct="1">
              <a:lnSpc>
                <a:spcPct val="90000"/>
              </a:lnSpc>
              <a:spcBef>
                <a:spcPts val="1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799" kern="1200">
                <a:solidFill>
                  <a:srgbClr val="5C5C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597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99" kern="1200">
                <a:solidFill>
                  <a:srgbClr val="5C5C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329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99" kern="1200">
                <a:solidFill>
                  <a:srgbClr val="5C5C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060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99" kern="1200">
                <a:solidFill>
                  <a:srgbClr val="5C5C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5791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99" kern="1200">
                <a:solidFill>
                  <a:srgbClr val="5C5C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524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255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986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717" indent="-342866" algn="l" defTabSz="137146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b="1">
                <a:solidFill>
                  <a:srgbClr val="E33281"/>
                </a:solidFill>
                <a:latin typeface="Arial"/>
                <a:cs typeface="Arial"/>
              </a:rPr>
              <a:t>LBWF Fellowship/ Estate </a:t>
            </a:r>
            <a:r>
              <a:rPr lang="en-GB" sz="2700" b="1">
                <a:solidFill>
                  <a:srgbClr val="E33281"/>
                </a:solidFill>
                <a:latin typeface="Arial"/>
                <a:cs typeface="Arial"/>
              </a:rPr>
              <a:t>Rationalisation</a:t>
            </a:r>
            <a:endParaRPr lang="en-GB" sz="27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E5C54EF-8054-4E13-BC0A-9EA65B35B5D7}"/>
              </a:ext>
            </a:extLst>
          </p:cNvPr>
          <p:cNvSpPr txBox="1"/>
          <p:nvPr/>
        </p:nvSpPr>
        <p:spPr>
          <a:xfrm>
            <a:off x="13360239" y="6581579"/>
            <a:ext cx="3733220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1500" b="1">
                <a:latin typeface="Arial"/>
                <a:cs typeface="Arial"/>
              </a:rPr>
              <a:t>Grove Road (town hall feeder site)</a:t>
            </a:r>
            <a:endParaRPr lang="en-GB" sz="15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25">
            <a:extLst>
              <a:ext uri="{FF2B5EF4-FFF2-40B4-BE49-F238E27FC236}">
                <a16:creationId xmlns:a16="http://schemas.microsoft.com/office/drawing/2014/main" id="{AB91C945-E723-413A-A792-78F86BEC7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0239" y="4266456"/>
            <a:ext cx="3331700" cy="2242229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5AAF4BAE-BC2C-4281-A99F-FAC488B080EE}"/>
              </a:ext>
            </a:extLst>
          </p:cNvPr>
          <p:cNvGrpSpPr/>
          <p:nvPr/>
        </p:nvGrpSpPr>
        <p:grpSpPr>
          <a:xfrm>
            <a:off x="1620447" y="4322050"/>
            <a:ext cx="4734883" cy="2585168"/>
            <a:chOff x="13002352" y="2377864"/>
            <a:chExt cx="4169742" cy="2187756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A63D622-4077-4ADC-9421-7DFB4FBD77C3}"/>
                </a:ext>
              </a:extLst>
            </p:cNvPr>
            <p:cNvSpPr txBox="1"/>
            <p:nvPr/>
          </p:nvSpPr>
          <p:spPr>
            <a:xfrm>
              <a:off x="13002352" y="4242455"/>
              <a:ext cx="416974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Fellowship Square</a:t>
              </a:r>
            </a:p>
          </p:txBody>
        </p:sp>
        <p:pic>
          <p:nvPicPr>
            <p:cNvPr id="66" name="Picture 30">
              <a:extLst>
                <a:ext uri="{FF2B5EF4-FFF2-40B4-BE49-F238E27FC236}">
                  <a16:creationId xmlns:a16="http://schemas.microsoft.com/office/drawing/2014/main" id="{4C8FF442-97B9-4B12-BCF6-EC2EA1973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464" t="7856" r="464"/>
            <a:stretch/>
          </p:blipFill>
          <p:spPr>
            <a:xfrm>
              <a:off x="13034870" y="2377864"/>
              <a:ext cx="2937605" cy="1916456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AA49069-8A3A-4DA4-B4F4-49BDC19C0F46}"/>
              </a:ext>
            </a:extLst>
          </p:cNvPr>
          <p:cNvGrpSpPr/>
          <p:nvPr/>
        </p:nvGrpSpPr>
        <p:grpSpPr>
          <a:xfrm>
            <a:off x="5511870" y="4301572"/>
            <a:ext cx="4519978" cy="2572080"/>
            <a:chOff x="12965462" y="4658213"/>
            <a:chExt cx="4169742" cy="2280172"/>
          </a:xfrm>
        </p:grpSpPr>
        <p:pic>
          <p:nvPicPr>
            <p:cNvPr id="68" name="Picture 31" descr="A picture containing text, sky, outdoor, road&#10;&#10;Description automatically generated">
              <a:extLst>
                <a:ext uri="{FF2B5EF4-FFF2-40B4-BE49-F238E27FC236}">
                  <a16:creationId xmlns:a16="http://schemas.microsoft.com/office/drawing/2014/main" id="{C835DC5A-C6D8-47F5-AB03-29A39A02F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507" r="1009"/>
            <a:stretch/>
          </p:blipFill>
          <p:spPr>
            <a:xfrm>
              <a:off x="13043775" y="4658213"/>
              <a:ext cx="2895103" cy="2000081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AD4270C-E597-4FEA-AC5C-1AA275FCF494}"/>
                </a:ext>
              </a:extLst>
            </p:cNvPr>
            <p:cNvSpPr txBox="1"/>
            <p:nvPr/>
          </p:nvSpPr>
          <p:spPr>
            <a:xfrm>
              <a:off x="12965462" y="6615220"/>
              <a:ext cx="4169742" cy="3231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GB" sz="1500" b="1">
                  <a:latin typeface="Arial"/>
                  <a:cs typeface="Arial"/>
                </a:rPr>
                <a:t>Families &amp; Home Hub</a:t>
              </a:r>
              <a:endParaRPr kumimoji="0" lang="en-GB" sz="1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A1141BD-7CEC-4906-A830-293397AEE427}"/>
              </a:ext>
            </a:extLst>
          </p:cNvPr>
          <p:cNvGrpSpPr/>
          <p:nvPr/>
        </p:nvGrpSpPr>
        <p:grpSpPr>
          <a:xfrm>
            <a:off x="9431726" y="4254684"/>
            <a:ext cx="3366738" cy="2679736"/>
            <a:chOff x="12922123" y="6505467"/>
            <a:chExt cx="3000375" cy="2394438"/>
          </a:xfrm>
        </p:grpSpPr>
        <p:pic>
          <p:nvPicPr>
            <p:cNvPr id="71" name="Picture 35" descr="A picture containing outdoor, building, city, apartment building&#10;&#10;Description automatically generated">
              <a:extLst>
                <a:ext uri="{FF2B5EF4-FFF2-40B4-BE49-F238E27FC236}">
                  <a16:creationId xmlns:a16="http://schemas.microsoft.com/office/drawing/2014/main" id="{0B76E359-FF7E-4BDD-9178-65E7C0FF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922123" y="6505467"/>
              <a:ext cx="2924618" cy="2121941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4B0E174-E8EB-4078-AEE8-BD9F963A6F6E}"/>
                </a:ext>
              </a:extLst>
            </p:cNvPr>
            <p:cNvSpPr txBox="1"/>
            <p:nvPr/>
          </p:nvSpPr>
          <p:spPr>
            <a:xfrm>
              <a:off x="12922123" y="8669073"/>
              <a:ext cx="3000375" cy="2308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b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Arial"/>
                  <a:cs typeface="Calibri"/>
                </a:rPr>
                <a:t>Juniper House</a:t>
              </a:r>
              <a:r>
                <a:rPr lang="en-US" sz="1500" b="1">
                  <a:cs typeface="Calibri"/>
                </a:rPr>
                <a:t> 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0E3E193E-073B-4F43-9C61-32367EC2FE3E}"/>
              </a:ext>
            </a:extLst>
          </p:cNvPr>
          <p:cNvSpPr txBox="1"/>
          <p:nvPr/>
        </p:nvSpPr>
        <p:spPr>
          <a:xfrm>
            <a:off x="1655933" y="6820992"/>
            <a:ext cx="33371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Masterplanning</a:t>
            </a:r>
            <a:r>
              <a:rPr lang="en-GB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Ministry of Justice relocation and acquisition of the Magistrates Court, estates research / spatial planning</a:t>
            </a:r>
            <a:endParaRPr lang="en-GB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35258D0-1B6A-4DC9-A8E5-C6BE3501388A}"/>
              </a:ext>
            </a:extLst>
          </p:cNvPr>
          <p:cNvSpPr txBox="1"/>
          <p:nvPr/>
        </p:nvSpPr>
        <p:spPr>
          <a:xfrm>
            <a:off x="5511870" y="6878525"/>
            <a:ext cx="30929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Viability and feasibility for the potential co-location with probation and DWP (although not feasible in the end)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312DBE9-6787-4554-85B8-D5CDFD6EB1D3}"/>
              </a:ext>
            </a:extLst>
          </p:cNvPr>
          <p:cNvSpPr txBox="1"/>
          <p:nvPr/>
        </p:nvSpPr>
        <p:spPr>
          <a:xfrm>
            <a:off x="9414053" y="6934420"/>
            <a:ext cx="65988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Calibri" panose="020F0502020204030204" pitchFamily="34" charset="0"/>
                <a:ea typeface="Times New Roman" panose="02020603050405020304" pitchFamily="18" charset="0"/>
              </a:rPr>
              <a:t>Fellowship Square feeders sites : </a:t>
            </a:r>
            <a:r>
              <a:rPr lang="en-GB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capital receipts fed back into the Fellowship Square programme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110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ef9449c-af25-4398-8025-2647c2689d4a">
      <UserInfo>
        <DisplayName>Ian Rae</DisplayName>
        <AccountId>68</AccountId>
        <AccountType/>
      </UserInfo>
      <UserInfo>
        <DisplayName>Sophie Lantreibecq</DisplayName>
        <AccountId>373</AccountId>
        <AccountType/>
      </UserInfo>
      <UserInfo>
        <DisplayName>Abigail Baker</DisplayName>
        <AccountId>389</AccountId>
        <AccountType/>
      </UserInfo>
      <UserInfo>
        <DisplayName>Oliver Norman</DisplayName>
        <AccountId>12</AccountId>
        <AccountType/>
      </UserInfo>
      <UserInfo>
        <DisplayName>Conor Keappock</DisplayName>
        <AccountId>13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8BEEEBAC3D0C4FA8DBB9118926EB35" ma:contentTypeVersion="4" ma:contentTypeDescription="Create a new document." ma:contentTypeScope="" ma:versionID="5d19d2e47d1e035cc341dcc5306e6c7e">
  <xsd:schema xmlns:xsd="http://www.w3.org/2001/XMLSchema" xmlns:xs="http://www.w3.org/2001/XMLSchema" xmlns:p="http://schemas.microsoft.com/office/2006/metadata/properties" xmlns:ns2="0325a12a-afa2-46b0-b727-e7350d7748e3" xmlns:ns3="4ef9449c-af25-4398-8025-2647c2689d4a" targetNamespace="http://schemas.microsoft.com/office/2006/metadata/properties" ma:root="true" ma:fieldsID="fcfdf2406c7399d8243d2d148cd3229f" ns2:_="" ns3:_="">
    <xsd:import namespace="0325a12a-afa2-46b0-b727-e7350d7748e3"/>
    <xsd:import namespace="4ef9449c-af25-4398-8025-2647c2689d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25a12a-afa2-46b0-b727-e7350d7748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9449c-af25-4398-8025-2647c2689d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4ED999-88B9-4BAF-9DE2-7394A8D7C8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55E28D-95B0-413E-B3A6-37E5796F41EA}">
  <ds:schemaRefs>
    <ds:schemaRef ds:uri="0325a12a-afa2-46b0-b727-e7350d7748e3"/>
    <ds:schemaRef ds:uri="4ef9449c-af25-4398-8025-2647c2689d4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DAAAB48-3096-46AB-B185-5E2E648CE0F4}">
  <ds:schemaRefs>
    <ds:schemaRef ds:uri="0325a12a-afa2-46b0-b727-e7350d7748e3"/>
    <ds:schemaRef ds:uri="4ef9449c-af25-4398-8025-2647c2689d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851</Words>
  <Application>Microsoft Office PowerPoint</Application>
  <PresentationFormat>Custom</PresentationFormat>
  <Paragraphs>167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Roboto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Mitchell</dc:creator>
  <cp:lastModifiedBy>Jenny Hall</cp:lastModifiedBy>
  <cp:revision>1</cp:revision>
  <cp:lastPrinted>2021-07-07T13:17:27Z</cp:lastPrinted>
  <dcterms:created xsi:type="dcterms:W3CDTF">2021-07-07T08:04:09Z</dcterms:created>
  <dcterms:modified xsi:type="dcterms:W3CDTF">2023-03-10T09:52:29Z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0x010100B48BEEEBAC3D0C4FA8DBB9118926EB35</vt:lpwstr>
  </property>
  <property fmtid="{D5CDD505-2E9C-101B-9397-08002B2CF9AE}" pid="3" name="MediaServiceImageTags">
    <vt:lpwstr/>
  </property>
</Properties>
</file>