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7" r:id="rId5"/>
    <p:sldId id="273" r:id="rId6"/>
    <p:sldId id="275" r:id="rId7"/>
    <p:sldId id="270" r:id="rId8"/>
    <p:sldId id="276" r:id="rId9"/>
    <p:sldId id="272" r:id="rId10"/>
    <p:sldId id="257" r:id="rId11"/>
    <p:sldId id="281" r:id="rId12"/>
    <p:sldId id="278" r:id="rId13"/>
    <p:sldId id="277" r:id="rId14"/>
    <p:sldId id="279" r:id="rId15"/>
    <p:sldId id="282" r:id="rId16"/>
    <p:sldId id="280" r:id="rId17"/>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26B"/>
    <a:srgbClr val="E93081"/>
    <a:srgbClr val="D7DB2C"/>
    <a:srgbClr val="4A4E4B"/>
    <a:srgbClr val="FDC300"/>
    <a:srgbClr val="00B1AA"/>
    <a:srgbClr val="EB8D00"/>
    <a:srgbClr val="03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53"/>
    <p:restoredTop sz="96327"/>
  </p:normalViewPr>
  <p:slideViewPr>
    <p:cSldViewPr snapToGrid="0" snapToObjects="1">
      <p:cViewPr varScale="1">
        <p:scale>
          <a:sx n="46" d="100"/>
          <a:sy n="46" d="100"/>
        </p:scale>
        <p:origin x="192"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teel" userId="S::amy.steel@walthamforest.gov.uk::96054581-ea8c-45ca-a2b1-d9a8d5f13282" providerId="AD" clId="Web-{1E705888-FAE7-ECFF-84A9-C8D5AC5C2D37}"/>
    <pc:docChg chg="modSld">
      <pc:chgData name="Amy Steel" userId="S::amy.steel@walthamforest.gov.uk::96054581-ea8c-45ca-a2b1-d9a8d5f13282" providerId="AD" clId="Web-{1E705888-FAE7-ECFF-84A9-C8D5AC5C2D37}" dt="2023-03-06T10:25:16.918" v="1" actId="1076"/>
      <pc:docMkLst>
        <pc:docMk/>
      </pc:docMkLst>
      <pc:sldChg chg="modSp">
        <pc:chgData name="Amy Steel" userId="S::amy.steel@walthamforest.gov.uk::96054581-ea8c-45ca-a2b1-d9a8d5f13282" providerId="AD" clId="Web-{1E705888-FAE7-ECFF-84A9-C8D5AC5C2D37}" dt="2023-03-06T10:25:16.918" v="1" actId="1076"/>
        <pc:sldMkLst>
          <pc:docMk/>
          <pc:sldMk cId="177255196" sldId="282"/>
        </pc:sldMkLst>
        <pc:spChg chg="mod">
          <ac:chgData name="Amy Steel" userId="S::amy.steel@walthamforest.gov.uk::96054581-ea8c-45ca-a2b1-d9a8d5f13282" providerId="AD" clId="Web-{1E705888-FAE7-ECFF-84A9-C8D5AC5C2D37}" dt="2023-03-06T10:25:16.918" v="1" actId="1076"/>
          <ac:spMkLst>
            <pc:docMk/>
            <pc:sldMk cId="177255196" sldId="282"/>
            <ac:spMk id="10" creationId="{8C743A3E-7EB7-3089-1B88-8D0D0CA6AA68}"/>
          </ac:spMkLst>
        </pc:spChg>
        <pc:spChg chg="mod">
          <ac:chgData name="Amy Steel" userId="S::amy.steel@walthamforest.gov.uk::96054581-ea8c-45ca-a2b1-d9a8d5f13282" providerId="AD" clId="Web-{1E705888-FAE7-ECFF-84A9-C8D5AC5C2D37}" dt="2023-03-06T10:25:14.652" v="0" actId="1076"/>
          <ac:spMkLst>
            <pc:docMk/>
            <pc:sldMk cId="177255196" sldId="282"/>
            <ac:spMk id="12" creationId="{1A5AF957-06CC-6119-8ECF-919EFA2BE38E}"/>
          </ac:spMkLst>
        </pc:spChg>
      </pc:sldChg>
    </pc:docChg>
  </pc:docChgLst>
  <pc:docChgLst>
    <pc:chgData name="Sophie Lantreibecq" userId="298d252a-b98e-46b5-b62a-9d46065c5e3a" providerId="ADAL" clId="{7E93DD32-80FF-4EF6-8323-8A27C398581E}"/>
    <pc:docChg chg="addSld modSld">
      <pc:chgData name="Sophie Lantreibecq" userId="298d252a-b98e-46b5-b62a-9d46065c5e3a" providerId="ADAL" clId="{7E93DD32-80FF-4EF6-8323-8A27C398581E}" dt="2023-03-06T12:42:08.628" v="23" actId="5793"/>
      <pc:docMkLst>
        <pc:docMk/>
      </pc:docMkLst>
      <pc:sldChg chg="modSp add mod">
        <pc:chgData name="Sophie Lantreibecq" userId="298d252a-b98e-46b5-b62a-9d46065c5e3a" providerId="ADAL" clId="{7E93DD32-80FF-4EF6-8323-8A27C398581E}" dt="2023-03-06T12:42:08.628" v="23" actId="5793"/>
        <pc:sldMkLst>
          <pc:docMk/>
          <pc:sldMk cId="177255196" sldId="282"/>
        </pc:sldMkLst>
        <pc:spChg chg="mod">
          <ac:chgData name="Sophie Lantreibecq" userId="298d252a-b98e-46b5-b62a-9d46065c5e3a" providerId="ADAL" clId="{7E93DD32-80FF-4EF6-8323-8A27C398581E}" dt="2023-03-06T12:42:08.628" v="23" actId="5793"/>
          <ac:spMkLst>
            <pc:docMk/>
            <pc:sldMk cId="177255196" sldId="282"/>
            <ac:spMk id="12" creationId="{1A5AF957-06CC-6119-8ECF-919EFA2BE38E}"/>
          </ac:spMkLst>
        </pc:spChg>
      </pc:sldChg>
    </pc:docChg>
  </pc:docChgLst>
  <pc:docChgLst>
    <pc:chgData name="Sophie Lantreibecq" userId="298d252a-b98e-46b5-b62a-9d46065c5e3a" providerId="ADAL" clId="{53D666C4-1830-AA47-9AF8-D0194284E07D}"/>
    <pc:docChg chg="modSld">
      <pc:chgData name="Sophie Lantreibecq" userId="298d252a-b98e-46b5-b62a-9d46065c5e3a" providerId="ADAL" clId="{53D666C4-1830-AA47-9AF8-D0194284E07D}" dt="2023-04-11T10:13:46.448" v="1" actId="1036"/>
      <pc:docMkLst>
        <pc:docMk/>
      </pc:docMkLst>
      <pc:sldChg chg="modSp mod">
        <pc:chgData name="Sophie Lantreibecq" userId="298d252a-b98e-46b5-b62a-9d46065c5e3a" providerId="ADAL" clId="{53D666C4-1830-AA47-9AF8-D0194284E07D}" dt="2023-04-11T10:13:46.448" v="1" actId="1036"/>
        <pc:sldMkLst>
          <pc:docMk/>
          <pc:sldMk cId="3589439061" sldId="272"/>
        </pc:sldMkLst>
        <pc:spChg chg="mod">
          <ac:chgData name="Sophie Lantreibecq" userId="298d252a-b98e-46b5-b62a-9d46065c5e3a" providerId="ADAL" clId="{53D666C4-1830-AA47-9AF8-D0194284E07D}" dt="2023-04-11T10:13:46.448" v="1" actId="1036"/>
          <ac:spMkLst>
            <pc:docMk/>
            <pc:sldMk cId="3589439061" sldId="272"/>
            <ac:spMk id="2" creationId="{C136A9CD-0817-4F4A-1894-AC052B00FC59}"/>
          </ac:spMkLst>
        </pc:spChg>
      </pc:sldChg>
      <pc:sldChg chg="modSp mod">
        <pc:chgData name="Sophie Lantreibecq" userId="298d252a-b98e-46b5-b62a-9d46065c5e3a" providerId="ADAL" clId="{53D666C4-1830-AA47-9AF8-D0194284E07D}" dt="2023-04-11T10:12:45.698" v="0" actId="1036"/>
        <pc:sldMkLst>
          <pc:docMk/>
          <pc:sldMk cId="764492902" sldId="276"/>
        </pc:sldMkLst>
        <pc:spChg chg="mod">
          <ac:chgData name="Sophie Lantreibecq" userId="298d252a-b98e-46b5-b62a-9d46065c5e3a" providerId="ADAL" clId="{53D666C4-1830-AA47-9AF8-D0194284E07D}" dt="2023-04-11T10:12:45.698" v="0" actId="1036"/>
          <ac:spMkLst>
            <pc:docMk/>
            <pc:sldMk cId="764492902" sldId="276"/>
            <ac:spMk id="12" creationId="{1A5AF957-06CC-6119-8ECF-919EFA2BE38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B5787-74F2-4A37-B488-565A3549F18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DEACD4-5A7C-4C60-A25D-E9E47C3B7E7B}">
      <dgm:prSet/>
      <dgm:spPr/>
      <dgm:t>
        <a:bodyPr/>
        <a:lstStyle/>
        <a:p>
          <a:pPr>
            <a:lnSpc>
              <a:spcPct val="100000"/>
            </a:lnSpc>
          </a:pPr>
          <a:r>
            <a:rPr lang="en-GB" dirty="0"/>
            <a:t> tool for Councils to invest in local areas by funding infrastructure to support growth</a:t>
          </a:r>
        </a:p>
      </dgm:t>
    </dgm:pt>
    <dgm:pt modelId="{11A7FB6D-7C70-4F75-8AE3-E72A9371EFA5}" type="parTrans" cxnId="{FFD379E8-B90D-4B4A-8934-A03A8EF9E8AD}">
      <dgm:prSet/>
      <dgm:spPr/>
      <dgm:t>
        <a:bodyPr/>
        <a:lstStyle/>
        <a:p>
          <a:endParaRPr lang="en-US"/>
        </a:p>
      </dgm:t>
    </dgm:pt>
    <dgm:pt modelId="{20A91E60-039E-4308-A667-1E067062C8FC}" type="sibTrans" cxnId="{FFD379E8-B90D-4B4A-8934-A03A8EF9E8AD}">
      <dgm:prSet/>
      <dgm:spPr/>
      <dgm:t>
        <a:bodyPr/>
        <a:lstStyle/>
        <a:p>
          <a:pPr>
            <a:lnSpc>
              <a:spcPct val="100000"/>
            </a:lnSpc>
          </a:pPr>
          <a:endParaRPr lang="en-US"/>
        </a:p>
      </dgm:t>
    </dgm:pt>
    <dgm:pt modelId="{2D61B4CC-DBEB-4522-96E7-182AA261B125}">
      <dgm:prSet/>
      <dgm:spPr/>
      <dgm:t>
        <a:bodyPr/>
        <a:lstStyle/>
        <a:p>
          <a:pPr>
            <a:lnSpc>
              <a:spcPct val="100000"/>
            </a:lnSpc>
          </a:pPr>
          <a:r>
            <a:rPr lang="en-GB"/>
            <a:t>Developers pay set rate per square metre, based on type of development (in accordance with CIL charging schedule)</a:t>
          </a:r>
        </a:p>
      </dgm:t>
    </dgm:pt>
    <dgm:pt modelId="{68AD6CF1-32E6-4365-866E-C0A7626D8321}" type="parTrans" cxnId="{EB4B59B3-CA8E-43CA-A608-571461E33416}">
      <dgm:prSet/>
      <dgm:spPr/>
      <dgm:t>
        <a:bodyPr/>
        <a:lstStyle/>
        <a:p>
          <a:endParaRPr lang="en-US"/>
        </a:p>
      </dgm:t>
    </dgm:pt>
    <dgm:pt modelId="{29D82D56-FBEB-46CB-88F3-41CEF6FC36B3}" type="sibTrans" cxnId="{EB4B59B3-CA8E-43CA-A608-571461E33416}">
      <dgm:prSet/>
      <dgm:spPr/>
      <dgm:t>
        <a:bodyPr/>
        <a:lstStyle/>
        <a:p>
          <a:pPr>
            <a:lnSpc>
              <a:spcPct val="100000"/>
            </a:lnSpc>
          </a:pPr>
          <a:endParaRPr lang="en-US"/>
        </a:p>
      </dgm:t>
    </dgm:pt>
    <dgm:pt modelId="{F17795B2-8471-4673-BF5C-82739E567816}">
      <dgm:prSet/>
      <dgm:spPr/>
      <dgm:t>
        <a:bodyPr/>
        <a:lstStyle/>
        <a:p>
          <a:pPr>
            <a:lnSpc>
              <a:spcPct val="100000"/>
            </a:lnSpc>
          </a:pPr>
          <a:r>
            <a:rPr lang="en-GB"/>
            <a:t>Non-negotiable - although relief applies to affordable housing, charities and self builders</a:t>
          </a:r>
          <a:endParaRPr lang="en-US"/>
        </a:p>
      </dgm:t>
    </dgm:pt>
    <dgm:pt modelId="{EBBD17FA-9783-4F26-81BA-6A26F25C8271}" type="parTrans" cxnId="{11B0D2FB-2356-4167-915F-1CA80A29183D}">
      <dgm:prSet/>
      <dgm:spPr/>
      <dgm:t>
        <a:bodyPr/>
        <a:lstStyle/>
        <a:p>
          <a:endParaRPr lang="en-US"/>
        </a:p>
      </dgm:t>
    </dgm:pt>
    <dgm:pt modelId="{C4FCEE51-A34E-4053-AAF8-39A019E7913F}" type="sibTrans" cxnId="{11B0D2FB-2356-4167-915F-1CA80A29183D}">
      <dgm:prSet/>
      <dgm:spPr/>
      <dgm:t>
        <a:bodyPr/>
        <a:lstStyle/>
        <a:p>
          <a:pPr>
            <a:lnSpc>
              <a:spcPct val="100000"/>
            </a:lnSpc>
          </a:pPr>
          <a:endParaRPr lang="en-US"/>
        </a:p>
      </dgm:t>
    </dgm:pt>
    <dgm:pt modelId="{9B3528DF-1503-4F49-B395-0C8CC7587282}">
      <dgm:prSet/>
      <dgm:spPr/>
      <dgm:t>
        <a:bodyPr/>
        <a:lstStyle/>
        <a:p>
          <a:pPr>
            <a:lnSpc>
              <a:spcPct val="100000"/>
            </a:lnSpc>
          </a:pPr>
          <a:r>
            <a:rPr lang="en-GB"/>
            <a:t>rates must have regard to the actual and expected cost of infrastructure and the viability of development</a:t>
          </a:r>
          <a:endParaRPr lang="en-US"/>
        </a:p>
      </dgm:t>
    </dgm:pt>
    <dgm:pt modelId="{677249E7-CE82-4042-94A1-AEB3C0302E90}" type="parTrans" cxnId="{F322C88F-A4F6-4380-A2A3-F4FBE81BED98}">
      <dgm:prSet/>
      <dgm:spPr/>
      <dgm:t>
        <a:bodyPr/>
        <a:lstStyle/>
        <a:p>
          <a:endParaRPr lang="en-US"/>
        </a:p>
      </dgm:t>
    </dgm:pt>
    <dgm:pt modelId="{70386BA1-7461-404E-87C9-CD91B15D5982}" type="sibTrans" cxnId="{F322C88F-A4F6-4380-A2A3-F4FBE81BED98}">
      <dgm:prSet/>
      <dgm:spPr/>
      <dgm:t>
        <a:bodyPr/>
        <a:lstStyle/>
        <a:p>
          <a:endParaRPr lang="en-US"/>
        </a:p>
      </dgm:t>
    </dgm:pt>
    <dgm:pt modelId="{A6F95E68-3207-4A92-8B99-2F3A9EC78DCA}" type="pres">
      <dgm:prSet presAssocID="{F23B5787-74F2-4A37-B488-565A3549F18C}" presName="root" presStyleCnt="0">
        <dgm:presLayoutVars>
          <dgm:dir/>
          <dgm:resizeHandles val="exact"/>
        </dgm:presLayoutVars>
      </dgm:prSet>
      <dgm:spPr/>
    </dgm:pt>
    <dgm:pt modelId="{4EA18694-AEE5-47B2-B59C-721BC1939154}" type="pres">
      <dgm:prSet presAssocID="{19DEACD4-5A7C-4C60-A25D-E9E47C3B7E7B}" presName="compNode" presStyleCnt="0"/>
      <dgm:spPr/>
    </dgm:pt>
    <dgm:pt modelId="{293E75CD-4F57-4B52-AD71-E9B828E5573B}" type="pres">
      <dgm:prSet presAssocID="{19DEACD4-5A7C-4C60-A25D-E9E47C3B7E7B}" presName="bgRect" presStyleLbl="bgShp" presStyleIdx="0" presStyleCnt="4"/>
      <dgm:spPr/>
    </dgm:pt>
    <dgm:pt modelId="{9897CF6B-AD00-44D7-B5DA-410A0538B46C}" type="pres">
      <dgm:prSet presAssocID="{19DEACD4-5A7C-4C60-A25D-E9E47C3B7E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rench with solid fill"/>
        </a:ext>
      </dgm:extLst>
    </dgm:pt>
    <dgm:pt modelId="{F4860748-6991-4E90-9161-EB39AA27C7FE}" type="pres">
      <dgm:prSet presAssocID="{19DEACD4-5A7C-4C60-A25D-E9E47C3B7E7B}" presName="spaceRect" presStyleCnt="0"/>
      <dgm:spPr/>
    </dgm:pt>
    <dgm:pt modelId="{DA200E46-4315-45E8-ABB4-C79A0E34336B}" type="pres">
      <dgm:prSet presAssocID="{19DEACD4-5A7C-4C60-A25D-E9E47C3B7E7B}" presName="parTx" presStyleLbl="revTx" presStyleIdx="0" presStyleCnt="4">
        <dgm:presLayoutVars>
          <dgm:chMax val="0"/>
          <dgm:chPref val="0"/>
        </dgm:presLayoutVars>
      </dgm:prSet>
      <dgm:spPr/>
    </dgm:pt>
    <dgm:pt modelId="{0998A51D-6B48-4218-8DD3-74BBC1703A18}" type="pres">
      <dgm:prSet presAssocID="{20A91E60-039E-4308-A667-1E067062C8FC}" presName="sibTrans" presStyleCnt="0"/>
      <dgm:spPr/>
    </dgm:pt>
    <dgm:pt modelId="{893F310E-A9FA-411B-81E7-2165580FD38C}" type="pres">
      <dgm:prSet presAssocID="{2D61B4CC-DBEB-4522-96E7-182AA261B125}" presName="compNode" presStyleCnt="0"/>
      <dgm:spPr/>
    </dgm:pt>
    <dgm:pt modelId="{841C37E4-432C-4FAC-85F2-BF6CE8F3F5BC}" type="pres">
      <dgm:prSet presAssocID="{2D61B4CC-DBEB-4522-96E7-182AA261B125}" presName="bgRect" presStyleLbl="bgShp" presStyleIdx="1" presStyleCnt="4"/>
      <dgm:spPr/>
    </dgm:pt>
    <dgm:pt modelId="{984A6CED-A26A-4092-ABA5-1E503387C398}" type="pres">
      <dgm:prSet presAssocID="{2D61B4CC-DBEB-4522-96E7-182AA261B1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uler with solid fill"/>
        </a:ext>
      </dgm:extLst>
    </dgm:pt>
    <dgm:pt modelId="{D29CEA01-96BA-48D1-878B-EB830581A1F9}" type="pres">
      <dgm:prSet presAssocID="{2D61B4CC-DBEB-4522-96E7-182AA261B125}" presName="spaceRect" presStyleCnt="0"/>
      <dgm:spPr/>
    </dgm:pt>
    <dgm:pt modelId="{980884A0-6EFE-411D-8AED-81F8A619738A}" type="pres">
      <dgm:prSet presAssocID="{2D61B4CC-DBEB-4522-96E7-182AA261B125}" presName="parTx" presStyleLbl="revTx" presStyleIdx="1" presStyleCnt="4">
        <dgm:presLayoutVars>
          <dgm:chMax val="0"/>
          <dgm:chPref val="0"/>
        </dgm:presLayoutVars>
      </dgm:prSet>
      <dgm:spPr/>
    </dgm:pt>
    <dgm:pt modelId="{EF153BAB-88DA-480C-A6A4-8570FA80DD0E}" type="pres">
      <dgm:prSet presAssocID="{29D82D56-FBEB-46CB-88F3-41CEF6FC36B3}" presName="sibTrans" presStyleCnt="0"/>
      <dgm:spPr/>
    </dgm:pt>
    <dgm:pt modelId="{0B0EA9E9-629D-4DA5-846D-1D12DB904B1A}" type="pres">
      <dgm:prSet presAssocID="{F17795B2-8471-4673-BF5C-82739E567816}" presName="compNode" presStyleCnt="0"/>
      <dgm:spPr/>
    </dgm:pt>
    <dgm:pt modelId="{AA4553CC-9C80-4E49-9007-C7E134AAADA3}" type="pres">
      <dgm:prSet presAssocID="{F17795B2-8471-4673-BF5C-82739E567816}" presName="bgRect" presStyleLbl="bgShp" presStyleIdx="2" presStyleCnt="4"/>
      <dgm:spPr/>
    </dgm:pt>
    <dgm:pt modelId="{E7757CB1-7412-4385-A1E8-DE926BE69435}" type="pres">
      <dgm:prSet presAssocID="{F17795B2-8471-4673-BF5C-82739E56781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ock with solid fill"/>
        </a:ext>
      </dgm:extLst>
    </dgm:pt>
    <dgm:pt modelId="{ACEDAB01-23A4-448D-91C7-A7455C167751}" type="pres">
      <dgm:prSet presAssocID="{F17795B2-8471-4673-BF5C-82739E567816}" presName="spaceRect" presStyleCnt="0"/>
      <dgm:spPr/>
    </dgm:pt>
    <dgm:pt modelId="{AA3E372A-3F72-4A2D-885D-AC70458406A0}" type="pres">
      <dgm:prSet presAssocID="{F17795B2-8471-4673-BF5C-82739E567816}" presName="parTx" presStyleLbl="revTx" presStyleIdx="2" presStyleCnt="4">
        <dgm:presLayoutVars>
          <dgm:chMax val="0"/>
          <dgm:chPref val="0"/>
        </dgm:presLayoutVars>
      </dgm:prSet>
      <dgm:spPr/>
    </dgm:pt>
    <dgm:pt modelId="{A661D00F-4767-4284-B37A-B3CAE54B1065}" type="pres">
      <dgm:prSet presAssocID="{C4FCEE51-A34E-4053-AAF8-39A019E7913F}" presName="sibTrans" presStyleCnt="0"/>
      <dgm:spPr/>
    </dgm:pt>
    <dgm:pt modelId="{DA80BC40-8874-4B65-8A12-C89794978C88}" type="pres">
      <dgm:prSet presAssocID="{9B3528DF-1503-4F49-B395-0C8CC7587282}" presName="compNode" presStyleCnt="0"/>
      <dgm:spPr/>
    </dgm:pt>
    <dgm:pt modelId="{845CD624-7A6A-4183-BEC7-2856787C531C}" type="pres">
      <dgm:prSet presAssocID="{9B3528DF-1503-4F49-B395-0C8CC7587282}" presName="bgRect" presStyleLbl="bgShp" presStyleIdx="3" presStyleCnt="4"/>
      <dgm:spPr/>
    </dgm:pt>
    <dgm:pt modelId="{F71716A8-B95F-4DED-A018-AA7FB2E2D101}" type="pres">
      <dgm:prSet presAssocID="{9B3528DF-1503-4F49-B395-0C8CC75872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24E9CAF1-912C-4864-9123-2566F5882280}" type="pres">
      <dgm:prSet presAssocID="{9B3528DF-1503-4F49-B395-0C8CC7587282}" presName="spaceRect" presStyleCnt="0"/>
      <dgm:spPr/>
    </dgm:pt>
    <dgm:pt modelId="{261683C6-4C66-498C-BE26-4C0D01B151BA}" type="pres">
      <dgm:prSet presAssocID="{9B3528DF-1503-4F49-B395-0C8CC7587282}" presName="parTx" presStyleLbl="revTx" presStyleIdx="3" presStyleCnt="4">
        <dgm:presLayoutVars>
          <dgm:chMax val="0"/>
          <dgm:chPref val="0"/>
        </dgm:presLayoutVars>
      </dgm:prSet>
      <dgm:spPr/>
    </dgm:pt>
  </dgm:ptLst>
  <dgm:cxnLst>
    <dgm:cxn modelId="{0C686001-F780-44D8-92F6-B2BE003A4CD2}" type="presOf" srcId="{9B3528DF-1503-4F49-B395-0C8CC7587282}" destId="{261683C6-4C66-498C-BE26-4C0D01B151BA}" srcOrd="0" destOrd="0" presId="urn:microsoft.com/office/officeart/2018/2/layout/IconVerticalSolidList"/>
    <dgm:cxn modelId="{01021C57-E6A7-40E5-9158-5932F5755012}" type="presOf" srcId="{F17795B2-8471-4673-BF5C-82739E567816}" destId="{AA3E372A-3F72-4A2D-885D-AC70458406A0}" srcOrd="0" destOrd="0" presId="urn:microsoft.com/office/officeart/2018/2/layout/IconVerticalSolidList"/>
    <dgm:cxn modelId="{BD75D75E-C0FC-4BBD-B536-6F83CDA66DA7}" type="presOf" srcId="{F23B5787-74F2-4A37-B488-565A3549F18C}" destId="{A6F95E68-3207-4A92-8B99-2F3A9EC78DCA}" srcOrd="0" destOrd="0" presId="urn:microsoft.com/office/officeart/2018/2/layout/IconVerticalSolidList"/>
    <dgm:cxn modelId="{F322C88F-A4F6-4380-A2A3-F4FBE81BED98}" srcId="{F23B5787-74F2-4A37-B488-565A3549F18C}" destId="{9B3528DF-1503-4F49-B395-0C8CC7587282}" srcOrd="3" destOrd="0" parTransId="{677249E7-CE82-4042-94A1-AEB3C0302E90}" sibTransId="{70386BA1-7461-404E-87C9-CD91B15D5982}"/>
    <dgm:cxn modelId="{F82EFDA7-E330-499A-8C93-C223628BCDC6}" type="presOf" srcId="{2D61B4CC-DBEB-4522-96E7-182AA261B125}" destId="{980884A0-6EFE-411D-8AED-81F8A619738A}" srcOrd="0" destOrd="0" presId="urn:microsoft.com/office/officeart/2018/2/layout/IconVerticalSolidList"/>
    <dgm:cxn modelId="{EB4B59B3-CA8E-43CA-A608-571461E33416}" srcId="{F23B5787-74F2-4A37-B488-565A3549F18C}" destId="{2D61B4CC-DBEB-4522-96E7-182AA261B125}" srcOrd="1" destOrd="0" parTransId="{68AD6CF1-32E6-4365-866E-C0A7626D8321}" sibTransId="{29D82D56-FBEB-46CB-88F3-41CEF6FC36B3}"/>
    <dgm:cxn modelId="{436F2ADF-94C6-4C60-B753-3F35E6650C65}" type="presOf" srcId="{19DEACD4-5A7C-4C60-A25D-E9E47C3B7E7B}" destId="{DA200E46-4315-45E8-ABB4-C79A0E34336B}" srcOrd="0" destOrd="0" presId="urn:microsoft.com/office/officeart/2018/2/layout/IconVerticalSolidList"/>
    <dgm:cxn modelId="{FFD379E8-B90D-4B4A-8934-A03A8EF9E8AD}" srcId="{F23B5787-74F2-4A37-B488-565A3549F18C}" destId="{19DEACD4-5A7C-4C60-A25D-E9E47C3B7E7B}" srcOrd="0" destOrd="0" parTransId="{11A7FB6D-7C70-4F75-8AE3-E72A9371EFA5}" sibTransId="{20A91E60-039E-4308-A667-1E067062C8FC}"/>
    <dgm:cxn modelId="{11B0D2FB-2356-4167-915F-1CA80A29183D}" srcId="{F23B5787-74F2-4A37-B488-565A3549F18C}" destId="{F17795B2-8471-4673-BF5C-82739E567816}" srcOrd="2" destOrd="0" parTransId="{EBBD17FA-9783-4F26-81BA-6A26F25C8271}" sibTransId="{C4FCEE51-A34E-4053-AAF8-39A019E7913F}"/>
    <dgm:cxn modelId="{1FFE9150-15CD-4AAA-AC32-41C82F06BD93}" type="presParOf" srcId="{A6F95E68-3207-4A92-8B99-2F3A9EC78DCA}" destId="{4EA18694-AEE5-47B2-B59C-721BC1939154}" srcOrd="0" destOrd="0" presId="urn:microsoft.com/office/officeart/2018/2/layout/IconVerticalSolidList"/>
    <dgm:cxn modelId="{DAB71569-4E4D-4BD5-A41B-77FDE9BFFB3D}" type="presParOf" srcId="{4EA18694-AEE5-47B2-B59C-721BC1939154}" destId="{293E75CD-4F57-4B52-AD71-E9B828E5573B}" srcOrd="0" destOrd="0" presId="urn:microsoft.com/office/officeart/2018/2/layout/IconVerticalSolidList"/>
    <dgm:cxn modelId="{287A361A-45E6-4C4E-8EAA-2B6406C90EEC}" type="presParOf" srcId="{4EA18694-AEE5-47B2-B59C-721BC1939154}" destId="{9897CF6B-AD00-44D7-B5DA-410A0538B46C}" srcOrd="1" destOrd="0" presId="urn:microsoft.com/office/officeart/2018/2/layout/IconVerticalSolidList"/>
    <dgm:cxn modelId="{5FD8F34C-A41C-4008-9376-A8D659DB7160}" type="presParOf" srcId="{4EA18694-AEE5-47B2-B59C-721BC1939154}" destId="{F4860748-6991-4E90-9161-EB39AA27C7FE}" srcOrd="2" destOrd="0" presId="urn:microsoft.com/office/officeart/2018/2/layout/IconVerticalSolidList"/>
    <dgm:cxn modelId="{B336C4F1-90F7-485E-AD09-4C5A18AD7D74}" type="presParOf" srcId="{4EA18694-AEE5-47B2-B59C-721BC1939154}" destId="{DA200E46-4315-45E8-ABB4-C79A0E34336B}" srcOrd="3" destOrd="0" presId="urn:microsoft.com/office/officeart/2018/2/layout/IconVerticalSolidList"/>
    <dgm:cxn modelId="{AF26ACE9-9CD9-4E03-971C-E7881E8B0DAC}" type="presParOf" srcId="{A6F95E68-3207-4A92-8B99-2F3A9EC78DCA}" destId="{0998A51D-6B48-4218-8DD3-74BBC1703A18}" srcOrd="1" destOrd="0" presId="urn:microsoft.com/office/officeart/2018/2/layout/IconVerticalSolidList"/>
    <dgm:cxn modelId="{58D9F04B-7AED-41F3-883C-6232ED66A9C0}" type="presParOf" srcId="{A6F95E68-3207-4A92-8B99-2F3A9EC78DCA}" destId="{893F310E-A9FA-411B-81E7-2165580FD38C}" srcOrd="2" destOrd="0" presId="urn:microsoft.com/office/officeart/2018/2/layout/IconVerticalSolidList"/>
    <dgm:cxn modelId="{2C14D635-618E-45CA-ACD1-1703BA9B64D4}" type="presParOf" srcId="{893F310E-A9FA-411B-81E7-2165580FD38C}" destId="{841C37E4-432C-4FAC-85F2-BF6CE8F3F5BC}" srcOrd="0" destOrd="0" presId="urn:microsoft.com/office/officeart/2018/2/layout/IconVerticalSolidList"/>
    <dgm:cxn modelId="{ECE06E95-9739-4805-A0D5-0C916053549D}" type="presParOf" srcId="{893F310E-A9FA-411B-81E7-2165580FD38C}" destId="{984A6CED-A26A-4092-ABA5-1E503387C398}" srcOrd="1" destOrd="0" presId="urn:microsoft.com/office/officeart/2018/2/layout/IconVerticalSolidList"/>
    <dgm:cxn modelId="{EC5C7E76-C1B3-4E20-AA67-3D873E729B9B}" type="presParOf" srcId="{893F310E-A9FA-411B-81E7-2165580FD38C}" destId="{D29CEA01-96BA-48D1-878B-EB830581A1F9}" srcOrd="2" destOrd="0" presId="urn:microsoft.com/office/officeart/2018/2/layout/IconVerticalSolidList"/>
    <dgm:cxn modelId="{FC0B1985-6925-4BD2-AA9B-6A835F17F709}" type="presParOf" srcId="{893F310E-A9FA-411B-81E7-2165580FD38C}" destId="{980884A0-6EFE-411D-8AED-81F8A619738A}" srcOrd="3" destOrd="0" presId="urn:microsoft.com/office/officeart/2018/2/layout/IconVerticalSolidList"/>
    <dgm:cxn modelId="{D38EBAC1-BE75-491C-8E6A-DFD3CBFACE3C}" type="presParOf" srcId="{A6F95E68-3207-4A92-8B99-2F3A9EC78DCA}" destId="{EF153BAB-88DA-480C-A6A4-8570FA80DD0E}" srcOrd="3" destOrd="0" presId="urn:microsoft.com/office/officeart/2018/2/layout/IconVerticalSolidList"/>
    <dgm:cxn modelId="{3F1276D5-E19B-4F71-8E06-0021F792DC86}" type="presParOf" srcId="{A6F95E68-3207-4A92-8B99-2F3A9EC78DCA}" destId="{0B0EA9E9-629D-4DA5-846D-1D12DB904B1A}" srcOrd="4" destOrd="0" presId="urn:microsoft.com/office/officeart/2018/2/layout/IconVerticalSolidList"/>
    <dgm:cxn modelId="{1083F776-034C-44C8-9CF5-507E33735592}" type="presParOf" srcId="{0B0EA9E9-629D-4DA5-846D-1D12DB904B1A}" destId="{AA4553CC-9C80-4E49-9007-C7E134AAADA3}" srcOrd="0" destOrd="0" presId="urn:microsoft.com/office/officeart/2018/2/layout/IconVerticalSolidList"/>
    <dgm:cxn modelId="{E9746761-DDC4-4A68-957B-996B3C369C64}" type="presParOf" srcId="{0B0EA9E9-629D-4DA5-846D-1D12DB904B1A}" destId="{E7757CB1-7412-4385-A1E8-DE926BE69435}" srcOrd="1" destOrd="0" presId="urn:microsoft.com/office/officeart/2018/2/layout/IconVerticalSolidList"/>
    <dgm:cxn modelId="{0A681C8C-DB09-49CA-9042-6D8EA7B6FA62}" type="presParOf" srcId="{0B0EA9E9-629D-4DA5-846D-1D12DB904B1A}" destId="{ACEDAB01-23A4-448D-91C7-A7455C167751}" srcOrd="2" destOrd="0" presId="urn:microsoft.com/office/officeart/2018/2/layout/IconVerticalSolidList"/>
    <dgm:cxn modelId="{0CBF2B30-3CF6-4C0D-B701-F436285D6211}" type="presParOf" srcId="{0B0EA9E9-629D-4DA5-846D-1D12DB904B1A}" destId="{AA3E372A-3F72-4A2D-885D-AC70458406A0}" srcOrd="3" destOrd="0" presId="urn:microsoft.com/office/officeart/2018/2/layout/IconVerticalSolidList"/>
    <dgm:cxn modelId="{7FDAFB3B-E1B1-44D4-843F-627269A5317A}" type="presParOf" srcId="{A6F95E68-3207-4A92-8B99-2F3A9EC78DCA}" destId="{A661D00F-4767-4284-B37A-B3CAE54B1065}" srcOrd="5" destOrd="0" presId="urn:microsoft.com/office/officeart/2018/2/layout/IconVerticalSolidList"/>
    <dgm:cxn modelId="{79DB6D00-FA9F-44DA-B4E4-E24BA9E0688F}" type="presParOf" srcId="{A6F95E68-3207-4A92-8B99-2F3A9EC78DCA}" destId="{DA80BC40-8874-4B65-8A12-C89794978C88}" srcOrd="6" destOrd="0" presId="urn:microsoft.com/office/officeart/2018/2/layout/IconVerticalSolidList"/>
    <dgm:cxn modelId="{DF5F1B29-E95C-4519-AE90-CD54D6EFF55C}" type="presParOf" srcId="{DA80BC40-8874-4B65-8A12-C89794978C88}" destId="{845CD624-7A6A-4183-BEC7-2856787C531C}" srcOrd="0" destOrd="0" presId="urn:microsoft.com/office/officeart/2018/2/layout/IconVerticalSolidList"/>
    <dgm:cxn modelId="{58E960CD-E268-4CC3-8BFC-411E488ED84D}" type="presParOf" srcId="{DA80BC40-8874-4B65-8A12-C89794978C88}" destId="{F71716A8-B95F-4DED-A018-AA7FB2E2D101}" srcOrd="1" destOrd="0" presId="urn:microsoft.com/office/officeart/2018/2/layout/IconVerticalSolidList"/>
    <dgm:cxn modelId="{A5E88685-0275-4C66-AFEF-0030B7829E7D}" type="presParOf" srcId="{DA80BC40-8874-4B65-8A12-C89794978C88}" destId="{24E9CAF1-912C-4864-9123-2566F5882280}" srcOrd="2" destOrd="0" presId="urn:microsoft.com/office/officeart/2018/2/layout/IconVerticalSolidList"/>
    <dgm:cxn modelId="{6862A89C-7FE3-4F6D-8241-AF79B918958C}" type="presParOf" srcId="{DA80BC40-8874-4B65-8A12-C89794978C88}" destId="{261683C6-4C66-498C-BE26-4C0D01B151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B5787-74F2-4A37-B488-565A3549F18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DEACD4-5A7C-4C60-A25D-E9E47C3B7E7B}">
      <dgm:prSet/>
      <dgm:spPr/>
      <dgm:t>
        <a:bodyPr/>
        <a:lstStyle/>
        <a:p>
          <a:pPr>
            <a:lnSpc>
              <a:spcPct val="100000"/>
            </a:lnSpc>
          </a:pPr>
          <a:r>
            <a:rPr lang="en-GB" dirty="0"/>
            <a:t>site-specific legally-binding agreements with a landowner as part of the granting of planning permission.</a:t>
          </a:r>
          <a:endParaRPr lang="en-US" dirty="0"/>
        </a:p>
      </dgm:t>
    </dgm:pt>
    <dgm:pt modelId="{11A7FB6D-7C70-4F75-8AE3-E72A9371EFA5}" type="parTrans" cxnId="{FFD379E8-B90D-4B4A-8934-A03A8EF9E8AD}">
      <dgm:prSet/>
      <dgm:spPr/>
      <dgm:t>
        <a:bodyPr/>
        <a:lstStyle/>
        <a:p>
          <a:endParaRPr lang="en-US"/>
        </a:p>
      </dgm:t>
    </dgm:pt>
    <dgm:pt modelId="{20A91E60-039E-4308-A667-1E067062C8FC}" type="sibTrans" cxnId="{FFD379E8-B90D-4B4A-8934-A03A8EF9E8AD}">
      <dgm:prSet/>
      <dgm:spPr/>
      <dgm:t>
        <a:bodyPr/>
        <a:lstStyle/>
        <a:p>
          <a:pPr>
            <a:lnSpc>
              <a:spcPct val="100000"/>
            </a:lnSpc>
          </a:pPr>
          <a:endParaRPr lang="en-US"/>
        </a:p>
      </dgm:t>
    </dgm:pt>
    <dgm:pt modelId="{2D61B4CC-DBEB-4522-96E7-182AA261B125}">
      <dgm:prSet/>
      <dgm:spPr/>
      <dgm:t>
        <a:bodyPr/>
        <a:lstStyle/>
        <a:p>
          <a:pPr>
            <a:lnSpc>
              <a:spcPct val="100000"/>
            </a:lnSpc>
          </a:pPr>
          <a:r>
            <a:rPr lang="en-GB" dirty="0"/>
            <a:t>a way of delivering or addressing matters </a:t>
          </a:r>
          <a:r>
            <a:rPr lang="en-GB" b="1" dirty="0"/>
            <a:t>that are necessary to make a development acceptable in planning term</a:t>
          </a:r>
          <a:endParaRPr lang="en-US" dirty="0"/>
        </a:p>
      </dgm:t>
    </dgm:pt>
    <dgm:pt modelId="{68AD6CF1-32E6-4365-866E-C0A7626D8321}" type="parTrans" cxnId="{EB4B59B3-CA8E-43CA-A608-571461E33416}">
      <dgm:prSet/>
      <dgm:spPr/>
      <dgm:t>
        <a:bodyPr/>
        <a:lstStyle/>
        <a:p>
          <a:endParaRPr lang="en-US"/>
        </a:p>
      </dgm:t>
    </dgm:pt>
    <dgm:pt modelId="{29D82D56-FBEB-46CB-88F3-41CEF6FC36B3}" type="sibTrans" cxnId="{EB4B59B3-CA8E-43CA-A608-571461E33416}">
      <dgm:prSet/>
      <dgm:spPr/>
      <dgm:t>
        <a:bodyPr/>
        <a:lstStyle/>
        <a:p>
          <a:pPr>
            <a:lnSpc>
              <a:spcPct val="100000"/>
            </a:lnSpc>
          </a:pPr>
          <a:endParaRPr lang="en-US"/>
        </a:p>
      </dgm:t>
    </dgm:pt>
    <dgm:pt modelId="{F17795B2-8471-4673-BF5C-82739E567816}">
      <dgm:prSet/>
      <dgm:spPr/>
      <dgm:t>
        <a:bodyPr/>
        <a:lstStyle/>
        <a:p>
          <a:pPr>
            <a:lnSpc>
              <a:spcPct val="100000"/>
            </a:lnSpc>
          </a:pPr>
          <a:r>
            <a:rPr lang="en-GB" dirty="0"/>
            <a:t>can be used to support the provision of services and infrastructure, such as highways, recreational facilities, education, health and affordable housing.</a:t>
          </a:r>
          <a:endParaRPr lang="en-US" dirty="0"/>
        </a:p>
      </dgm:t>
    </dgm:pt>
    <dgm:pt modelId="{EBBD17FA-9783-4F26-81BA-6A26F25C8271}" type="parTrans" cxnId="{11B0D2FB-2356-4167-915F-1CA80A29183D}">
      <dgm:prSet/>
      <dgm:spPr/>
      <dgm:t>
        <a:bodyPr/>
        <a:lstStyle/>
        <a:p>
          <a:endParaRPr lang="en-US"/>
        </a:p>
      </dgm:t>
    </dgm:pt>
    <dgm:pt modelId="{C4FCEE51-A34E-4053-AAF8-39A019E7913F}" type="sibTrans" cxnId="{11B0D2FB-2356-4167-915F-1CA80A29183D}">
      <dgm:prSet/>
      <dgm:spPr/>
      <dgm:t>
        <a:bodyPr/>
        <a:lstStyle/>
        <a:p>
          <a:pPr>
            <a:lnSpc>
              <a:spcPct val="100000"/>
            </a:lnSpc>
          </a:pPr>
          <a:endParaRPr lang="en-US"/>
        </a:p>
      </dgm:t>
    </dgm:pt>
    <dgm:pt modelId="{9B3528DF-1503-4F49-B395-0C8CC7587282}">
      <dgm:prSet/>
      <dgm:spPr/>
      <dgm:t>
        <a:bodyPr/>
        <a:lstStyle/>
        <a:p>
          <a:pPr>
            <a:lnSpc>
              <a:spcPct val="100000"/>
            </a:lnSpc>
          </a:pPr>
          <a:r>
            <a:rPr lang="en-GB"/>
            <a:t>Can be </a:t>
          </a:r>
          <a:r>
            <a:rPr lang="en-GB" b="1"/>
            <a:t>monetary or non financial </a:t>
          </a:r>
          <a:r>
            <a:rPr lang="en-GB"/>
            <a:t>(for example affordable housing)</a:t>
          </a:r>
        </a:p>
      </dgm:t>
    </dgm:pt>
    <dgm:pt modelId="{677249E7-CE82-4042-94A1-AEB3C0302E90}" type="parTrans" cxnId="{F322C88F-A4F6-4380-A2A3-F4FBE81BED98}">
      <dgm:prSet/>
      <dgm:spPr/>
      <dgm:t>
        <a:bodyPr/>
        <a:lstStyle/>
        <a:p>
          <a:endParaRPr lang="en-US"/>
        </a:p>
      </dgm:t>
    </dgm:pt>
    <dgm:pt modelId="{70386BA1-7461-404E-87C9-CD91B15D5982}" type="sibTrans" cxnId="{F322C88F-A4F6-4380-A2A3-F4FBE81BED98}">
      <dgm:prSet/>
      <dgm:spPr/>
      <dgm:t>
        <a:bodyPr/>
        <a:lstStyle/>
        <a:p>
          <a:endParaRPr lang="en-US"/>
        </a:p>
      </dgm:t>
    </dgm:pt>
    <dgm:pt modelId="{A6F95E68-3207-4A92-8B99-2F3A9EC78DCA}" type="pres">
      <dgm:prSet presAssocID="{F23B5787-74F2-4A37-B488-565A3549F18C}" presName="root" presStyleCnt="0">
        <dgm:presLayoutVars>
          <dgm:dir/>
          <dgm:resizeHandles val="exact"/>
        </dgm:presLayoutVars>
      </dgm:prSet>
      <dgm:spPr/>
    </dgm:pt>
    <dgm:pt modelId="{4EA18694-AEE5-47B2-B59C-721BC1939154}" type="pres">
      <dgm:prSet presAssocID="{19DEACD4-5A7C-4C60-A25D-E9E47C3B7E7B}" presName="compNode" presStyleCnt="0"/>
      <dgm:spPr/>
    </dgm:pt>
    <dgm:pt modelId="{293E75CD-4F57-4B52-AD71-E9B828E5573B}" type="pres">
      <dgm:prSet presAssocID="{19DEACD4-5A7C-4C60-A25D-E9E47C3B7E7B}" presName="bgRect" presStyleLbl="bgShp" presStyleIdx="0" presStyleCnt="4"/>
      <dgm:spPr/>
    </dgm:pt>
    <dgm:pt modelId="{9897CF6B-AD00-44D7-B5DA-410A0538B46C}" type="pres">
      <dgm:prSet presAssocID="{19DEACD4-5A7C-4C60-A25D-E9E47C3B7E7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with solid fill"/>
        </a:ext>
      </dgm:extLst>
    </dgm:pt>
    <dgm:pt modelId="{F4860748-6991-4E90-9161-EB39AA27C7FE}" type="pres">
      <dgm:prSet presAssocID="{19DEACD4-5A7C-4C60-A25D-E9E47C3B7E7B}" presName="spaceRect" presStyleCnt="0"/>
      <dgm:spPr/>
    </dgm:pt>
    <dgm:pt modelId="{DA200E46-4315-45E8-ABB4-C79A0E34336B}" type="pres">
      <dgm:prSet presAssocID="{19DEACD4-5A7C-4C60-A25D-E9E47C3B7E7B}" presName="parTx" presStyleLbl="revTx" presStyleIdx="0" presStyleCnt="4">
        <dgm:presLayoutVars>
          <dgm:chMax val="0"/>
          <dgm:chPref val="0"/>
        </dgm:presLayoutVars>
      </dgm:prSet>
      <dgm:spPr/>
    </dgm:pt>
    <dgm:pt modelId="{0998A51D-6B48-4218-8DD3-74BBC1703A18}" type="pres">
      <dgm:prSet presAssocID="{20A91E60-039E-4308-A667-1E067062C8FC}" presName="sibTrans" presStyleCnt="0"/>
      <dgm:spPr/>
    </dgm:pt>
    <dgm:pt modelId="{893F310E-A9FA-411B-81E7-2165580FD38C}" type="pres">
      <dgm:prSet presAssocID="{2D61B4CC-DBEB-4522-96E7-182AA261B125}" presName="compNode" presStyleCnt="0"/>
      <dgm:spPr/>
    </dgm:pt>
    <dgm:pt modelId="{841C37E4-432C-4FAC-85F2-BF6CE8F3F5BC}" type="pres">
      <dgm:prSet presAssocID="{2D61B4CC-DBEB-4522-96E7-182AA261B125}" presName="bgRect" presStyleLbl="bgShp" presStyleIdx="1" presStyleCnt="4"/>
      <dgm:spPr/>
    </dgm:pt>
    <dgm:pt modelId="{984A6CED-A26A-4092-ABA5-1E503387C398}" type="pres">
      <dgm:prSet presAssocID="{2D61B4CC-DBEB-4522-96E7-182AA261B125}"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umbs up sign with solid fill"/>
        </a:ext>
      </dgm:extLst>
    </dgm:pt>
    <dgm:pt modelId="{D29CEA01-96BA-48D1-878B-EB830581A1F9}" type="pres">
      <dgm:prSet presAssocID="{2D61B4CC-DBEB-4522-96E7-182AA261B125}" presName="spaceRect" presStyleCnt="0"/>
      <dgm:spPr/>
    </dgm:pt>
    <dgm:pt modelId="{980884A0-6EFE-411D-8AED-81F8A619738A}" type="pres">
      <dgm:prSet presAssocID="{2D61B4CC-DBEB-4522-96E7-182AA261B125}" presName="parTx" presStyleLbl="revTx" presStyleIdx="1" presStyleCnt="4">
        <dgm:presLayoutVars>
          <dgm:chMax val="0"/>
          <dgm:chPref val="0"/>
        </dgm:presLayoutVars>
      </dgm:prSet>
      <dgm:spPr/>
    </dgm:pt>
    <dgm:pt modelId="{EF153BAB-88DA-480C-A6A4-8570FA80DD0E}" type="pres">
      <dgm:prSet presAssocID="{29D82D56-FBEB-46CB-88F3-41CEF6FC36B3}" presName="sibTrans" presStyleCnt="0"/>
      <dgm:spPr/>
    </dgm:pt>
    <dgm:pt modelId="{0B0EA9E9-629D-4DA5-846D-1D12DB904B1A}" type="pres">
      <dgm:prSet presAssocID="{F17795B2-8471-4673-BF5C-82739E567816}" presName="compNode" presStyleCnt="0"/>
      <dgm:spPr/>
    </dgm:pt>
    <dgm:pt modelId="{AA4553CC-9C80-4E49-9007-C7E134AAADA3}" type="pres">
      <dgm:prSet presAssocID="{F17795B2-8471-4673-BF5C-82739E567816}" presName="bgRect" presStyleLbl="bgShp" presStyleIdx="2" presStyleCnt="4"/>
      <dgm:spPr/>
    </dgm:pt>
    <dgm:pt modelId="{E7757CB1-7412-4385-A1E8-DE926BE69435}" type="pres">
      <dgm:prSet presAssocID="{F17795B2-8471-4673-BF5C-82739E5678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ACEDAB01-23A4-448D-91C7-A7455C167751}" type="pres">
      <dgm:prSet presAssocID="{F17795B2-8471-4673-BF5C-82739E567816}" presName="spaceRect" presStyleCnt="0"/>
      <dgm:spPr/>
    </dgm:pt>
    <dgm:pt modelId="{AA3E372A-3F72-4A2D-885D-AC70458406A0}" type="pres">
      <dgm:prSet presAssocID="{F17795B2-8471-4673-BF5C-82739E567816}" presName="parTx" presStyleLbl="revTx" presStyleIdx="2" presStyleCnt="4">
        <dgm:presLayoutVars>
          <dgm:chMax val="0"/>
          <dgm:chPref val="0"/>
        </dgm:presLayoutVars>
      </dgm:prSet>
      <dgm:spPr/>
    </dgm:pt>
    <dgm:pt modelId="{A661D00F-4767-4284-B37A-B3CAE54B1065}" type="pres">
      <dgm:prSet presAssocID="{C4FCEE51-A34E-4053-AAF8-39A019E7913F}" presName="sibTrans" presStyleCnt="0"/>
      <dgm:spPr/>
    </dgm:pt>
    <dgm:pt modelId="{DA80BC40-8874-4B65-8A12-C89794978C88}" type="pres">
      <dgm:prSet presAssocID="{9B3528DF-1503-4F49-B395-0C8CC7587282}" presName="compNode" presStyleCnt="0"/>
      <dgm:spPr/>
    </dgm:pt>
    <dgm:pt modelId="{845CD624-7A6A-4183-BEC7-2856787C531C}" type="pres">
      <dgm:prSet presAssocID="{9B3528DF-1503-4F49-B395-0C8CC7587282}" presName="bgRect" presStyleLbl="bgShp" presStyleIdx="3" presStyleCnt="4"/>
      <dgm:spPr/>
    </dgm:pt>
    <dgm:pt modelId="{F71716A8-B95F-4DED-A018-AA7FB2E2D101}" type="pres">
      <dgm:prSet presAssocID="{9B3528DF-1503-4F49-B395-0C8CC75872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24E9CAF1-912C-4864-9123-2566F5882280}" type="pres">
      <dgm:prSet presAssocID="{9B3528DF-1503-4F49-B395-0C8CC7587282}" presName="spaceRect" presStyleCnt="0"/>
      <dgm:spPr/>
    </dgm:pt>
    <dgm:pt modelId="{261683C6-4C66-498C-BE26-4C0D01B151BA}" type="pres">
      <dgm:prSet presAssocID="{9B3528DF-1503-4F49-B395-0C8CC7587282}" presName="parTx" presStyleLbl="revTx" presStyleIdx="3" presStyleCnt="4">
        <dgm:presLayoutVars>
          <dgm:chMax val="0"/>
          <dgm:chPref val="0"/>
        </dgm:presLayoutVars>
      </dgm:prSet>
      <dgm:spPr/>
    </dgm:pt>
  </dgm:ptLst>
  <dgm:cxnLst>
    <dgm:cxn modelId="{0C686001-F780-44D8-92F6-B2BE003A4CD2}" type="presOf" srcId="{9B3528DF-1503-4F49-B395-0C8CC7587282}" destId="{261683C6-4C66-498C-BE26-4C0D01B151BA}" srcOrd="0" destOrd="0" presId="urn:microsoft.com/office/officeart/2018/2/layout/IconVerticalSolidList"/>
    <dgm:cxn modelId="{01021C57-E6A7-40E5-9158-5932F5755012}" type="presOf" srcId="{F17795B2-8471-4673-BF5C-82739E567816}" destId="{AA3E372A-3F72-4A2D-885D-AC70458406A0}" srcOrd="0" destOrd="0" presId="urn:microsoft.com/office/officeart/2018/2/layout/IconVerticalSolidList"/>
    <dgm:cxn modelId="{BD75D75E-C0FC-4BBD-B536-6F83CDA66DA7}" type="presOf" srcId="{F23B5787-74F2-4A37-B488-565A3549F18C}" destId="{A6F95E68-3207-4A92-8B99-2F3A9EC78DCA}" srcOrd="0" destOrd="0" presId="urn:microsoft.com/office/officeart/2018/2/layout/IconVerticalSolidList"/>
    <dgm:cxn modelId="{F322C88F-A4F6-4380-A2A3-F4FBE81BED98}" srcId="{F23B5787-74F2-4A37-B488-565A3549F18C}" destId="{9B3528DF-1503-4F49-B395-0C8CC7587282}" srcOrd="3" destOrd="0" parTransId="{677249E7-CE82-4042-94A1-AEB3C0302E90}" sibTransId="{70386BA1-7461-404E-87C9-CD91B15D5982}"/>
    <dgm:cxn modelId="{F82EFDA7-E330-499A-8C93-C223628BCDC6}" type="presOf" srcId="{2D61B4CC-DBEB-4522-96E7-182AA261B125}" destId="{980884A0-6EFE-411D-8AED-81F8A619738A}" srcOrd="0" destOrd="0" presId="urn:microsoft.com/office/officeart/2018/2/layout/IconVerticalSolidList"/>
    <dgm:cxn modelId="{EB4B59B3-CA8E-43CA-A608-571461E33416}" srcId="{F23B5787-74F2-4A37-B488-565A3549F18C}" destId="{2D61B4CC-DBEB-4522-96E7-182AA261B125}" srcOrd="1" destOrd="0" parTransId="{68AD6CF1-32E6-4365-866E-C0A7626D8321}" sibTransId="{29D82D56-FBEB-46CB-88F3-41CEF6FC36B3}"/>
    <dgm:cxn modelId="{436F2ADF-94C6-4C60-B753-3F35E6650C65}" type="presOf" srcId="{19DEACD4-5A7C-4C60-A25D-E9E47C3B7E7B}" destId="{DA200E46-4315-45E8-ABB4-C79A0E34336B}" srcOrd="0" destOrd="0" presId="urn:microsoft.com/office/officeart/2018/2/layout/IconVerticalSolidList"/>
    <dgm:cxn modelId="{FFD379E8-B90D-4B4A-8934-A03A8EF9E8AD}" srcId="{F23B5787-74F2-4A37-B488-565A3549F18C}" destId="{19DEACD4-5A7C-4C60-A25D-E9E47C3B7E7B}" srcOrd="0" destOrd="0" parTransId="{11A7FB6D-7C70-4F75-8AE3-E72A9371EFA5}" sibTransId="{20A91E60-039E-4308-A667-1E067062C8FC}"/>
    <dgm:cxn modelId="{11B0D2FB-2356-4167-915F-1CA80A29183D}" srcId="{F23B5787-74F2-4A37-B488-565A3549F18C}" destId="{F17795B2-8471-4673-BF5C-82739E567816}" srcOrd="2" destOrd="0" parTransId="{EBBD17FA-9783-4F26-81BA-6A26F25C8271}" sibTransId="{C4FCEE51-A34E-4053-AAF8-39A019E7913F}"/>
    <dgm:cxn modelId="{1FFE9150-15CD-4AAA-AC32-41C82F06BD93}" type="presParOf" srcId="{A6F95E68-3207-4A92-8B99-2F3A9EC78DCA}" destId="{4EA18694-AEE5-47B2-B59C-721BC1939154}" srcOrd="0" destOrd="0" presId="urn:microsoft.com/office/officeart/2018/2/layout/IconVerticalSolidList"/>
    <dgm:cxn modelId="{DAB71569-4E4D-4BD5-A41B-77FDE9BFFB3D}" type="presParOf" srcId="{4EA18694-AEE5-47B2-B59C-721BC1939154}" destId="{293E75CD-4F57-4B52-AD71-E9B828E5573B}" srcOrd="0" destOrd="0" presId="urn:microsoft.com/office/officeart/2018/2/layout/IconVerticalSolidList"/>
    <dgm:cxn modelId="{287A361A-45E6-4C4E-8EAA-2B6406C90EEC}" type="presParOf" srcId="{4EA18694-AEE5-47B2-B59C-721BC1939154}" destId="{9897CF6B-AD00-44D7-B5DA-410A0538B46C}" srcOrd="1" destOrd="0" presId="urn:microsoft.com/office/officeart/2018/2/layout/IconVerticalSolidList"/>
    <dgm:cxn modelId="{5FD8F34C-A41C-4008-9376-A8D659DB7160}" type="presParOf" srcId="{4EA18694-AEE5-47B2-B59C-721BC1939154}" destId="{F4860748-6991-4E90-9161-EB39AA27C7FE}" srcOrd="2" destOrd="0" presId="urn:microsoft.com/office/officeart/2018/2/layout/IconVerticalSolidList"/>
    <dgm:cxn modelId="{B336C4F1-90F7-485E-AD09-4C5A18AD7D74}" type="presParOf" srcId="{4EA18694-AEE5-47B2-B59C-721BC1939154}" destId="{DA200E46-4315-45E8-ABB4-C79A0E34336B}" srcOrd="3" destOrd="0" presId="urn:microsoft.com/office/officeart/2018/2/layout/IconVerticalSolidList"/>
    <dgm:cxn modelId="{AF26ACE9-9CD9-4E03-971C-E7881E8B0DAC}" type="presParOf" srcId="{A6F95E68-3207-4A92-8B99-2F3A9EC78DCA}" destId="{0998A51D-6B48-4218-8DD3-74BBC1703A18}" srcOrd="1" destOrd="0" presId="urn:microsoft.com/office/officeart/2018/2/layout/IconVerticalSolidList"/>
    <dgm:cxn modelId="{58D9F04B-7AED-41F3-883C-6232ED66A9C0}" type="presParOf" srcId="{A6F95E68-3207-4A92-8B99-2F3A9EC78DCA}" destId="{893F310E-A9FA-411B-81E7-2165580FD38C}" srcOrd="2" destOrd="0" presId="urn:microsoft.com/office/officeart/2018/2/layout/IconVerticalSolidList"/>
    <dgm:cxn modelId="{2C14D635-618E-45CA-ACD1-1703BA9B64D4}" type="presParOf" srcId="{893F310E-A9FA-411B-81E7-2165580FD38C}" destId="{841C37E4-432C-4FAC-85F2-BF6CE8F3F5BC}" srcOrd="0" destOrd="0" presId="urn:microsoft.com/office/officeart/2018/2/layout/IconVerticalSolidList"/>
    <dgm:cxn modelId="{ECE06E95-9739-4805-A0D5-0C916053549D}" type="presParOf" srcId="{893F310E-A9FA-411B-81E7-2165580FD38C}" destId="{984A6CED-A26A-4092-ABA5-1E503387C398}" srcOrd="1" destOrd="0" presId="urn:microsoft.com/office/officeart/2018/2/layout/IconVerticalSolidList"/>
    <dgm:cxn modelId="{EC5C7E76-C1B3-4E20-AA67-3D873E729B9B}" type="presParOf" srcId="{893F310E-A9FA-411B-81E7-2165580FD38C}" destId="{D29CEA01-96BA-48D1-878B-EB830581A1F9}" srcOrd="2" destOrd="0" presId="urn:microsoft.com/office/officeart/2018/2/layout/IconVerticalSolidList"/>
    <dgm:cxn modelId="{FC0B1985-6925-4BD2-AA9B-6A835F17F709}" type="presParOf" srcId="{893F310E-A9FA-411B-81E7-2165580FD38C}" destId="{980884A0-6EFE-411D-8AED-81F8A619738A}" srcOrd="3" destOrd="0" presId="urn:microsoft.com/office/officeart/2018/2/layout/IconVerticalSolidList"/>
    <dgm:cxn modelId="{D38EBAC1-BE75-491C-8E6A-DFD3CBFACE3C}" type="presParOf" srcId="{A6F95E68-3207-4A92-8B99-2F3A9EC78DCA}" destId="{EF153BAB-88DA-480C-A6A4-8570FA80DD0E}" srcOrd="3" destOrd="0" presId="urn:microsoft.com/office/officeart/2018/2/layout/IconVerticalSolidList"/>
    <dgm:cxn modelId="{3F1276D5-E19B-4F71-8E06-0021F792DC86}" type="presParOf" srcId="{A6F95E68-3207-4A92-8B99-2F3A9EC78DCA}" destId="{0B0EA9E9-629D-4DA5-846D-1D12DB904B1A}" srcOrd="4" destOrd="0" presId="urn:microsoft.com/office/officeart/2018/2/layout/IconVerticalSolidList"/>
    <dgm:cxn modelId="{1083F776-034C-44C8-9CF5-507E33735592}" type="presParOf" srcId="{0B0EA9E9-629D-4DA5-846D-1D12DB904B1A}" destId="{AA4553CC-9C80-4E49-9007-C7E134AAADA3}" srcOrd="0" destOrd="0" presId="urn:microsoft.com/office/officeart/2018/2/layout/IconVerticalSolidList"/>
    <dgm:cxn modelId="{E9746761-DDC4-4A68-957B-996B3C369C64}" type="presParOf" srcId="{0B0EA9E9-629D-4DA5-846D-1D12DB904B1A}" destId="{E7757CB1-7412-4385-A1E8-DE926BE69435}" srcOrd="1" destOrd="0" presId="urn:microsoft.com/office/officeart/2018/2/layout/IconVerticalSolidList"/>
    <dgm:cxn modelId="{0A681C8C-DB09-49CA-9042-6D8EA7B6FA62}" type="presParOf" srcId="{0B0EA9E9-629D-4DA5-846D-1D12DB904B1A}" destId="{ACEDAB01-23A4-448D-91C7-A7455C167751}" srcOrd="2" destOrd="0" presId="urn:microsoft.com/office/officeart/2018/2/layout/IconVerticalSolidList"/>
    <dgm:cxn modelId="{0CBF2B30-3CF6-4C0D-B701-F436285D6211}" type="presParOf" srcId="{0B0EA9E9-629D-4DA5-846D-1D12DB904B1A}" destId="{AA3E372A-3F72-4A2D-885D-AC70458406A0}" srcOrd="3" destOrd="0" presId="urn:microsoft.com/office/officeart/2018/2/layout/IconVerticalSolidList"/>
    <dgm:cxn modelId="{7FDAFB3B-E1B1-44D4-843F-627269A5317A}" type="presParOf" srcId="{A6F95E68-3207-4A92-8B99-2F3A9EC78DCA}" destId="{A661D00F-4767-4284-B37A-B3CAE54B1065}" srcOrd="5" destOrd="0" presId="urn:microsoft.com/office/officeart/2018/2/layout/IconVerticalSolidList"/>
    <dgm:cxn modelId="{79DB6D00-FA9F-44DA-B4E4-E24BA9E0688F}" type="presParOf" srcId="{A6F95E68-3207-4A92-8B99-2F3A9EC78DCA}" destId="{DA80BC40-8874-4B65-8A12-C89794978C88}" srcOrd="6" destOrd="0" presId="urn:microsoft.com/office/officeart/2018/2/layout/IconVerticalSolidList"/>
    <dgm:cxn modelId="{DF5F1B29-E95C-4519-AE90-CD54D6EFF55C}" type="presParOf" srcId="{DA80BC40-8874-4B65-8A12-C89794978C88}" destId="{845CD624-7A6A-4183-BEC7-2856787C531C}" srcOrd="0" destOrd="0" presId="urn:microsoft.com/office/officeart/2018/2/layout/IconVerticalSolidList"/>
    <dgm:cxn modelId="{58E960CD-E268-4CC3-8BFC-411E488ED84D}" type="presParOf" srcId="{DA80BC40-8874-4B65-8A12-C89794978C88}" destId="{F71716A8-B95F-4DED-A018-AA7FB2E2D101}" srcOrd="1" destOrd="0" presId="urn:microsoft.com/office/officeart/2018/2/layout/IconVerticalSolidList"/>
    <dgm:cxn modelId="{A5E88685-0275-4C66-AFEF-0030B7829E7D}" type="presParOf" srcId="{DA80BC40-8874-4B65-8A12-C89794978C88}" destId="{24E9CAF1-912C-4864-9123-2566F5882280}" srcOrd="2" destOrd="0" presId="urn:microsoft.com/office/officeart/2018/2/layout/IconVerticalSolidList"/>
    <dgm:cxn modelId="{6862A89C-7FE3-4F6D-8241-AF79B918958C}" type="presParOf" srcId="{DA80BC40-8874-4B65-8A12-C89794978C88}" destId="{261683C6-4C66-498C-BE26-4C0D01B151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D1B39-9B60-46C7-8D74-2DC6F23DC9F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E7BEE56-7854-430F-9E88-FBAC5E80B01A}">
      <dgm:prSet/>
      <dgm:spPr/>
      <dgm:t>
        <a:bodyPr/>
        <a:lstStyle/>
        <a:p>
          <a:r>
            <a:rPr lang="en-GB" dirty="0"/>
            <a:t>Where the initial financial viability appraisal (FVA) produced at the planning application stage shows that a scheme would not be viable if fully policy compliant, the Council may seek a viability reappraisal at a later stage.</a:t>
          </a:r>
          <a:endParaRPr lang="en-US" dirty="0"/>
        </a:p>
      </dgm:t>
    </dgm:pt>
    <dgm:pt modelId="{57DDB913-3B36-4E16-827B-8D9C6E64EBB2}" type="parTrans" cxnId="{424596E7-3CDB-40C6-A7A0-C81978423A59}">
      <dgm:prSet/>
      <dgm:spPr/>
      <dgm:t>
        <a:bodyPr/>
        <a:lstStyle/>
        <a:p>
          <a:endParaRPr lang="en-US"/>
        </a:p>
      </dgm:t>
    </dgm:pt>
    <dgm:pt modelId="{7AA72434-BABE-4921-82D5-70B39AE9C6EF}" type="sibTrans" cxnId="{424596E7-3CDB-40C6-A7A0-C81978423A59}">
      <dgm:prSet/>
      <dgm:spPr/>
      <dgm:t>
        <a:bodyPr/>
        <a:lstStyle/>
        <a:p>
          <a:endParaRPr lang="en-US"/>
        </a:p>
      </dgm:t>
    </dgm:pt>
    <dgm:pt modelId="{84922A0D-7D54-4917-8E64-8DDEB092F700}">
      <dgm:prSet/>
      <dgm:spPr/>
      <dgm:t>
        <a:bodyPr/>
        <a:lstStyle/>
        <a:p>
          <a:r>
            <a:rPr lang="en-GB"/>
            <a:t>A viability reappraisal can result in: </a:t>
          </a:r>
          <a:endParaRPr lang="en-US"/>
        </a:p>
      </dgm:t>
    </dgm:pt>
    <dgm:pt modelId="{FF0D0541-266E-42D6-A8E6-A4674FC5A109}" type="parTrans" cxnId="{402CE17C-FE24-4F9E-94A4-0EB32A58B06C}">
      <dgm:prSet/>
      <dgm:spPr/>
      <dgm:t>
        <a:bodyPr/>
        <a:lstStyle/>
        <a:p>
          <a:endParaRPr lang="en-US"/>
        </a:p>
      </dgm:t>
    </dgm:pt>
    <dgm:pt modelId="{47D15A35-6353-47B5-8D5D-51AF8CAFBBD1}" type="sibTrans" cxnId="{402CE17C-FE24-4F9E-94A4-0EB32A58B06C}">
      <dgm:prSet/>
      <dgm:spPr/>
      <dgm:t>
        <a:bodyPr/>
        <a:lstStyle/>
        <a:p>
          <a:endParaRPr lang="en-US"/>
        </a:p>
      </dgm:t>
    </dgm:pt>
    <dgm:pt modelId="{B90D55FD-FAF7-4262-BD79-BEFFC255597E}">
      <dgm:prSet/>
      <dgm:spPr/>
      <dgm:t>
        <a:bodyPr/>
        <a:lstStyle/>
        <a:p>
          <a:r>
            <a:rPr lang="en-GB" dirty="0"/>
            <a:t>(a)additional affordable units being offered.</a:t>
          </a:r>
          <a:endParaRPr lang="en-US" dirty="0"/>
        </a:p>
      </dgm:t>
    </dgm:pt>
    <dgm:pt modelId="{1965CDFC-F24B-44E2-AA29-C9E5E9CE8728}" type="parTrans" cxnId="{CEA06CAF-E43E-4288-A916-95722386216B}">
      <dgm:prSet/>
      <dgm:spPr/>
      <dgm:t>
        <a:bodyPr/>
        <a:lstStyle/>
        <a:p>
          <a:endParaRPr lang="en-US"/>
        </a:p>
      </dgm:t>
    </dgm:pt>
    <dgm:pt modelId="{2EABC0C2-40EB-487C-A077-579FC0893E65}" type="sibTrans" cxnId="{CEA06CAF-E43E-4288-A916-95722386216B}">
      <dgm:prSet/>
      <dgm:spPr/>
      <dgm:t>
        <a:bodyPr/>
        <a:lstStyle/>
        <a:p>
          <a:endParaRPr lang="en-US"/>
        </a:p>
      </dgm:t>
    </dgm:pt>
    <dgm:pt modelId="{50AED0E8-3432-473E-B52D-49CED5629CF1}">
      <dgm:prSet/>
      <dgm:spPr/>
      <dgm:t>
        <a:bodyPr/>
        <a:lstStyle/>
        <a:p>
          <a:r>
            <a:rPr lang="en-GB" dirty="0"/>
            <a:t>(b) additional payment (in lieu of affordable housing known as PIL); </a:t>
          </a:r>
          <a:endParaRPr lang="en-US" dirty="0"/>
        </a:p>
      </dgm:t>
    </dgm:pt>
    <dgm:pt modelId="{6E529660-2567-4064-8028-6298A296BCDF}" type="parTrans" cxnId="{CE198F94-1ADE-407D-803D-60BD0E316485}">
      <dgm:prSet/>
      <dgm:spPr/>
      <dgm:t>
        <a:bodyPr/>
        <a:lstStyle/>
        <a:p>
          <a:endParaRPr lang="en-US"/>
        </a:p>
      </dgm:t>
    </dgm:pt>
    <dgm:pt modelId="{D350B0B2-3E2A-40C6-B268-FA76E3DE397C}" type="sibTrans" cxnId="{CE198F94-1ADE-407D-803D-60BD0E316485}">
      <dgm:prSet/>
      <dgm:spPr/>
      <dgm:t>
        <a:bodyPr/>
        <a:lstStyle/>
        <a:p>
          <a:endParaRPr lang="en-US"/>
        </a:p>
      </dgm:t>
    </dgm:pt>
    <dgm:pt modelId="{2B9CD0A7-FBBB-48A2-9534-B73BA27C0555}">
      <dgm:prSet/>
      <dgm:spPr/>
      <dgm:t>
        <a:bodyPr/>
        <a:lstStyle/>
        <a:p>
          <a:r>
            <a:rPr lang="en-GB"/>
            <a:t>(c) no further action - the scheme being demonstrated as not viable to contribute anything beyond what it has already contributed as part of the initial FVA. </a:t>
          </a:r>
          <a:endParaRPr lang="en-US"/>
        </a:p>
      </dgm:t>
    </dgm:pt>
    <dgm:pt modelId="{F39E8CB3-56A5-4F2F-9F67-92A8C89F2886}" type="parTrans" cxnId="{8B33E6F7-647A-4670-9292-2CDF7FE2EBC5}">
      <dgm:prSet/>
      <dgm:spPr/>
      <dgm:t>
        <a:bodyPr/>
        <a:lstStyle/>
        <a:p>
          <a:endParaRPr lang="en-US"/>
        </a:p>
      </dgm:t>
    </dgm:pt>
    <dgm:pt modelId="{D86D8E3F-9A20-4A0F-A996-85B1241F3D2F}" type="sibTrans" cxnId="{8B33E6F7-647A-4670-9292-2CDF7FE2EBC5}">
      <dgm:prSet/>
      <dgm:spPr/>
      <dgm:t>
        <a:bodyPr/>
        <a:lstStyle/>
        <a:p>
          <a:endParaRPr lang="en-US"/>
        </a:p>
      </dgm:t>
    </dgm:pt>
    <dgm:pt modelId="{C2B086DA-1078-4360-BD89-1F3795E8491D}" type="pres">
      <dgm:prSet presAssocID="{ABBD1B39-9B60-46C7-8D74-2DC6F23DC9F4}" presName="diagram" presStyleCnt="0">
        <dgm:presLayoutVars>
          <dgm:dir/>
          <dgm:resizeHandles val="exact"/>
        </dgm:presLayoutVars>
      </dgm:prSet>
      <dgm:spPr/>
    </dgm:pt>
    <dgm:pt modelId="{AF4118E1-5BD1-424D-9EF9-8FB1685566B7}" type="pres">
      <dgm:prSet presAssocID="{0E7BEE56-7854-430F-9E88-FBAC5E80B01A}" presName="node" presStyleLbl="node1" presStyleIdx="0" presStyleCnt="2">
        <dgm:presLayoutVars>
          <dgm:bulletEnabled val="1"/>
        </dgm:presLayoutVars>
      </dgm:prSet>
      <dgm:spPr/>
    </dgm:pt>
    <dgm:pt modelId="{BAF41983-3556-40E9-ADC9-3BE716BDFE60}" type="pres">
      <dgm:prSet presAssocID="{7AA72434-BABE-4921-82D5-70B39AE9C6EF}" presName="sibTrans" presStyleLbl="sibTrans2D1" presStyleIdx="0" presStyleCnt="1"/>
      <dgm:spPr/>
    </dgm:pt>
    <dgm:pt modelId="{395AE6DF-B355-4DBF-B226-2E0E667AF8C4}" type="pres">
      <dgm:prSet presAssocID="{7AA72434-BABE-4921-82D5-70B39AE9C6EF}" presName="connectorText" presStyleLbl="sibTrans2D1" presStyleIdx="0" presStyleCnt="1"/>
      <dgm:spPr/>
    </dgm:pt>
    <dgm:pt modelId="{0F42ADCF-C0E8-43B9-858D-62B8CA91373A}" type="pres">
      <dgm:prSet presAssocID="{84922A0D-7D54-4917-8E64-8DDEB092F700}" presName="node" presStyleLbl="node1" presStyleIdx="1" presStyleCnt="2">
        <dgm:presLayoutVars>
          <dgm:bulletEnabled val="1"/>
        </dgm:presLayoutVars>
      </dgm:prSet>
      <dgm:spPr/>
    </dgm:pt>
  </dgm:ptLst>
  <dgm:cxnLst>
    <dgm:cxn modelId="{C63F3711-28DA-4846-B490-91409B1F4C81}" type="presOf" srcId="{7AA72434-BABE-4921-82D5-70B39AE9C6EF}" destId="{395AE6DF-B355-4DBF-B226-2E0E667AF8C4}" srcOrd="1" destOrd="0" presId="urn:microsoft.com/office/officeart/2005/8/layout/process5"/>
    <dgm:cxn modelId="{1C682516-7443-486A-8255-DE6A9777BD22}" type="presOf" srcId="{ABBD1B39-9B60-46C7-8D74-2DC6F23DC9F4}" destId="{C2B086DA-1078-4360-BD89-1F3795E8491D}" srcOrd="0" destOrd="0" presId="urn:microsoft.com/office/officeart/2005/8/layout/process5"/>
    <dgm:cxn modelId="{205B411C-EBE0-4062-9277-316AB2DA3A9E}" type="presOf" srcId="{2B9CD0A7-FBBB-48A2-9534-B73BA27C0555}" destId="{0F42ADCF-C0E8-43B9-858D-62B8CA91373A}" srcOrd="0" destOrd="3" presId="urn:microsoft.com/office/officeart/2005/8/layout/process5"/>
    <dgm:cxn modelId="{2ABDA02C-9323-4048-A20E-75B4FECC03E4}" type="presOf" srcId="{84922A0D-7D54-4917-8E64-8DDEB092F700}" destId="{0F42ADCF-C0E8-43B9-858D-62B8CA91373A}" srcOrd="0" destOrd="0" presId="urn:microsoft.com/office/officeart/2005/8/layout/process5"/>
    <dgm:cxn modelId="{28CEB53D-C1A7-478B-AC3A-3A04D262767C}" type="presOf" srcId="{B90D55FD-FAF7-4262-BD79-BEFFC255597E}" destId="{0F42ADCF-C0E8-43B9-858D-62B8CA91373A}" srcOrd="0" destOrd="1" presId="urn:microsoft.com/office/officeart/2005/8/layout/process5"/>
    <dgm:cxn modelId="{402CE17C-FE24-4F9E-94A4-0EB32A58B06C}" srcId="{ABBD1B39-9B60-46C7-8D74-2DC6F23DC9F4}" destId="{84922A0D-7D54-4917-8E64-8DDEB092F700}" srcOrd="1" destOrd="0" parTransId="{FF0D0541-266E-42D6-A8E6-A4674FC5A109}" sibTransId="{47D15A35-6353-47B5-8D5D-51AF8CAFBBD1}"/>
    <dgm:cxn modelId="{CE198F94-1ADE-407D-803D-60BD0E316485}" srcId="{84922A0D-7D54-4917-8E64-8DDEB092F700}" destId="{50AED0E8-3432-473E-B52D-49CED5629CF1}" srcOrd="1" destOrd="0" parTransId="{6E529660-2567-4064-8028-6298A296BCDF}" sibTransId="{D350B0B2-3E2A-40C6-B268-FA76E3DE397C}"/>
    <dgm:cxn modelId="{893E34A3-2D37-46D8-A066-977ED1E2E2ED}" type="presOf" srcId="{0E7BEE56-7854-430F-9E88-FBAC5E80B01A}" destId="{AF4118E1-5BD1-424D-9EF9-8FB1685566B7}" srcOrd="0" destOrd="0" presId="urn:microsoft.com/office/officeart/2005/8/layout/process5"/>
    <dgm:cxn modelId="{CEA06CAF-E43E-4288-A916-95722386216B}" srcId="{84922A0D-7D54-4917-8E64-8DDEB092F700}" destId="{B90D55FD-FAF7-4262-BD79-BEFFC255597E}" srcOrd="0" destOrd="0" parTransId="{1965CDFC-F24B-44E2-AA29-C9E5E9CE8728}" sibTransId="{2EABC0C2-40EB-487C-A077-579FC0893E65}"/>
    <dgm:cxn modelId="{424596E7-3CDB-40C6-A7A0-C81978423A59}" srcId="{ABBD1B39-9B60-46C7-8D74-2DC6F23DC9F4}" destId="{0E7BEE56-7854-430F-9E88-FBAC5E80B01A}" srcOrd="0" destOrd="0" parTransId="{57DDB913-3B36-4E16-827B-8D9C6E64EBB2}" sibTransId="{7AA72434-BABE-4921-82D5-70B39AE9C6EF}"/>
    <dgm:cxn modelId="{94E595F0-959C-46C7-8CAE-9A9B4217A31E}" type="presOf" srcId="{50AED0E8-3432-473E-B52D-49CED5629CF1}" destId="{0F42ADCF-C0E8-43B9-858D-62B8CA91373A}" srcOrd="0" destOrd="2" presId="urn:microsoft.com/office/officeart/2005/8/layout/process5"/>
    <dgm:cxn modelId="{8B33E6F7-647A-4670-9292-2CDF7FE2EBC5}" srcId="{84922A0D-7D54-4917-8E64-8DDEB092F700}" destId="{2B9CD0A7-FBBB-48A2-9534-B73BA27C0555}" srcOrd="2" destOrd="0" parTransId="{F39E8CB3-56A5-4F2F-9F67-92A8C89F2886}" sibTransId="{D86D8E3F-9A20-4A0F-A996-85B1241F3D2F}"/>
    <dgm:cxn modelId="{243C0EFD-B9F6-43FD-971B-5088E891584B}" type="presOf" srcId="{7AA72434-BABE-4921-82D5-70B39AE9C6EF}" destId="{BAF41983-3556-40E9-ADC9-3BE716BDFE60}" srcOrd="0" destOrd="0" presId="urn:microsoft.com/office/officeart/2005/8/layout/process5"/>
    <dgm:cxn modelId="{FF9E036B-3338-4653-B60C-7EED01B470B1}" type="presParOf" srcId="{C2B086DA-1078-4360-BD89-1F3795E8491D}" destId="{AF4118E1-5BD1-424D-9EF9-8FB1685566B7}" srcOrd="0" destOrd="0" presId="urn:microsoft.com/office/officeart/2005/8/layout/process5"/>
    <dgm:cxn modelId="{4EA3DB4F-593F-49F3-BD5C-7ACEC0F1E9CB}" type="presParOf" srcId="{C2B086DA-1078-4360-BD89-1F3795E8491D}" destId="{BAF41983-3556-40E9-ADC9-3BE716BDFE60}" srcOrd="1" destOrd="0" presId="urn:microsoft.com/office/officeart/2005/8/layout/process5"/>
    <dgm:cxn modelId="{0198CDCA-736F-4657-9257-F1EA7F0F7A2D}" type="presParOf" srcId="{BAF41983-3556-40E9-ADC9-3BE716BDFE60}" destId="{395AE6DF-B355-4DBF-B226-2E0E667AF8C4}" srcOrd="0" destOrd="0" presId="urn:microsoft.com/office/officeart/2005/8/layout/process5"/>
    <dgm:cxn modelId="{B4F60136-2D80-4057-A2FF-01F6F9007E27}" type="presParOf" srcId="{C2B086DA-1078-4360-BD89-1F3795E8491D}" destId="{0F42ADCF-C0E8-43B9-858D-62B8CA91373A}"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E75CD-4F57-4B52-AD71-E9B828E5573B}">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7CF6B-AD00-44D7-B5DA-410A0538B46C}">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00E46-4315-45E8-ABB4-C79A0E34336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 tool for Councils to invest in local areas by funding infrastructure to support growth</a:t>
          </a:r>
        </a:p>
      </dsp:txBody>
      <dsp:txXfrm>
        <a:off x="1057183" y="1805"/>
        <a:ext cx="9458416" cy="915310"/>
      </dsp:txXfrm>
    </dsp:sp>
    <dsp:sp modelId="{841C37E4-432C-4FAC-85F2-BF6CE8F3F5BC}">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A6CED-A26A-4092-ABA5-1E503387C398}">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884A0-6EFE-411D-8AED-81F8A619738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Developers pay set rate per square metre, based on type of development (in accordance with CIL charging schedule)</a:t>
          </a:r>
        </a:p>
      </dsp:txBody>
      <dsp:txXfrm>
        <a:off x="1057183" y="1145944"/>
        <a:ext cx="9458416" cy="915310"/>
      </dsp:txXfrm>
    </dsp:sp>
    <dsp:sp modelId="{AA4553CC-9C80-4E49-9007-C7E134AAADA3}">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57CB1-7412-4385-A1E8-DE926BE69435}">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E372A-3F72-4A2D-885D-AC70458406A0}">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Non-negotiable - although relief applies to affordable housing, charities and self builders</a:t>
          </a:r>
          <a:endParaRPr lang="en-US" sz="2200" kern="1200"/>
        </a:p>
      </dsp:txBody>
      <dsp:txXfrm>
        <a:off x="1057183" y="2290082"/>
        <a:ext cx="9458416" cy="915310"/>
      </dsp:txXfrm>
    </dsp:sp>
    <dsp:sp modelId="{845CD624-7A6A-4183-BEC7-2856787C531C}">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716A8-B95F-4DED-A018-AA7FB2E2D10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683C6-4C66-498C-BE26-4C0D01B151B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rates must have regard to the actual and expected cost of infrastructure and the viability of development</a:t>
          </a:r>
          <a:endParaRPr lang="en-US" sz="2200" kern="120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E75CD-4F57-4B52-AD71-E9B828E5573B}">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7CF6B-AD00-44D7-B5DA-410A0538B46C}">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00E46-4315-45E8-ABB4-C79A0E34336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site-specific legally-binding agreements with a landowner as part of the granting of planning permission.</a:t>
          </a:r>
          <a:endParaRPr lang="en-US" sz="2200" kern="1200" dirty="0"/>
        </a:p>
      </dsp:txBody>
      <dsp:txXfrm>
        <a:off x="1057183" y="1805"/>
        <a:ext cx="9458416" cy="915310"/>
      </dsp:txXfrm>
    </dsp:sp>
    <dsp:sp modelId="{841C37E4-432C-4FAC-85F2-BF6CE8F3F5BC}">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A6CED-A26A-4092-ABA5-1E503387C398}">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884A0-6EFE-411D-8AED-81F8A619738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a way of delivering or addressing matters </a:t>
          </a:r>
          <a:r>
            <a:rPr lang="en-GB" sz="2200" b="1" kern="1200" dirty="0"/>
            <a:t>that are necessary to make a development acceptable in planning term</a:t>
          </a:r>
          <a:endParaRPr lang="en-US" sz="2200" kern="1200" dirty="0"/>
        </a:p>
      </dsp:txBody>
      <dsp:txXfrm>
        <a:off x="1057183" y="1145944"/>
        <a:ext cx="9458416" cy="915310"/>
      </dsp:txXfrm>
    </dsp:sp>
    <dsp:sp modelId="{AA4553CC-9C80-4E49-9007-C7E134AAADA3}">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57CB1-7412-4385-A1E8-DE926BE69435}">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E372A-3F72-4A2D-885D-AC70458406A0}">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can be used to support the provision of services and infrastructure, such as highways, recreational facilities, education, health and affordable housing.</a:t>
          </a:r>
          <a:endParaRPr lang="en-US" sz="2200" kern="1200" dirty="0"/>
        </a:p>
      </dsp:txBody>
      <dsp:txXfrm>
        <a:off x="1057183" y="2290082"/>
        <a:ext cx="9458416" cy="915310"/>
      </dsp:txXfrm>
    </dsp:sp>
    <dsp:sp modelId="{845CD624-7A6A-4183-BEC7-2856787C531C}">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716A8-B95F-4DED-A018-AA7FB2E2D10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683C6-4C66-498C-BE26-4C0D01B151B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Can be </a:t>
          </a:r>
          <a:r>
            <a:rPr lang="en-GB" sz="2200" b="1" kern="1200"/>
            <a:t>monetary or non financial </a:t>
          </a:r>
          <a:r>
            <a:rPr lang="en-GB" sz="2200" kern="1200"/>
            <a:t>(for example affordable housing)</a:t>
          </a:r>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118E1-5BD1-424D-9EF9-8FB1685566B7}">
      <dsp:nvSpPr>
        <dsp:cNvPr id="0" name=""/>
        <dsp:cNvSpPr/>
      </dsp:nvSpPr>
      <dsp:spPr>
        <a:xfrm>
          <a:off x="307727" y="824"/>
          <a:ext cx="4793453" cy="2876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Where the initial financial viability appraisal (FVA) produced at the planning application stage shows that a scheme would not be viable if fully policy compliant, the Council may seek a viability reappraisal at a later stage.</a:t>
          </a:r>
          <a:endParaRPr lang="en-US" sz="2300" kern="1200" dirty="0"/>
        </a:p>
      </dsp:txBody>
      <dsp:txXfrm>
        <a:off x="391964" y="85061"/>
        <a:ext cx="4624979" cy="2707597"/>
      </dsp:txXfrm>
    </dsp:sp>
    <dsp:sp modelId="{BAF41983-3556-40E9-ADC9-3BE716BDFE60}">
      <dsp:nvSpPr>
        <dsp:cNvPr id="0" name=""/>
        <dsp:cNvSpPr/>
      </dsp:nvSpPr>
      <dsp:spPr>
        <a:xfrm>
          <a:off x="5523004" y="844471"/>
          <a:ext cx="1016212" cy="1188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523004" y="1082226"/>
        <a:ext cx="711348" cy="713266"/>
      </dsp:txXfrm>
    </dsp:sp>
    <dsp:sp modelId="{0F42ADCF-C0E8-43B9-858D-62B8CA91373A}">
      <dsp:nvSpPr>
        <dsp:cNvPr id="0" name=""/>
        <dsp:cNvSpPr/>
      </dsp:nvSpPr>
      <dsp:spPr>
        <a:xfrm>
          <a:off x="7018562" y="824"/>
          <a:ext cx="4793453" cy="2876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 viability reappraisal can result in: </a:t>
          </a:r>
          <a:endParaRPr lang="en-US" sz="2300" kern="1200"/>
        </a:p>
        <a:p>
          <a:pPr marL="171450" lvl="1" indent="-171450" algn="l" defTabSz="800100">
            <a:lnSpc>
              <a:spcPct val="90000"/>
            </a:lnSpc>
            <a:spcBef>
              <a:spcPct val="0"/>
            </a:spcBef>
            <a:spcAft>
              <a:spcPct val="15000"/>
            </a:spcAft>
            <a:buChar char="•"/>
          </a:pPr>
          <a:r>
            <a:rPr lang="en-GB" sz="1800" kern="1200" dirty="0"/>
            <a:t>(a)additional affordable units being offered.</a:t>
          </a:r>
          <a:endParaRPr lang="en-US" sz="1800" kern="1200" dirty="0"/>
        </a:p>
        <a:p>
          <a:pPr marL="171450" lvl="1" indent="-171450" algn="l" defTabSz="800100">
            <a:lnSpc>
              <a:spcPct val="90000"/>
            </a:lnSpc>
            <a:spcBef>
              <a:spcPct val="0"/>
            </a:spcBef>
            <a:spcAft>
              <a:spcPct val="15000"/>
            </a:spcAft>
            <a:buChar char="•"/>
          </a:pPr>
          <a:r>
            <a:rPr lang="en-GB" sz="1800" kern="1200" dirty="0"/>
            <a:t>(b) additional payment (in lieu of affordable housing known as PIL); </a:t>
          </a:r>
          <a:endParaRPr lang="en-US" sz="1800" kern="1200" dirty="0"/>
        </a:p>
        <a:p>
          <a:pPr marL="171450" lvl="1" indent="-171450" algn="l" defTabSz="800100">
            <a:lnSpc>
              <a:spcPct val="90000"/>
            </a:lnSpc>
            <a:spcBef>
              <a:spcPct val="0"/>
            </a:spcBef>
            <a:spcAft>
              <a:spcPct val="15000"/>
            </a:spcAft>
            <a:buChar char="•"/>
          </a:pPr>
          <a:r>
            <a:rPr lang="en-GB" sz="1800" kern="1200"/>
            <a:t>(c) no further action - the scheme being demonstrated as not viable to contribute anything beyond what it has already contributed as part of the initial FVA. </a:t>
          </a:r>
          <a:endParaRPr lang="en-US" sz="1800" kern="1200"/>
        </a:p>
      </dsp:txBody>
      <dsp:txXfrm>
        <a:off x="7102799" y="85061"/>
        <a:ext cx="4624979" cy="27075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3C92E-CCA5-4558-99C0-400814D55B8C}" type="datetimeFigureOut">
              <a:rPr lang="en-GB" smtClean="0"/>
              <a:t>11/04/2023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D8F42-7501-4332-A4D8-5648DB738ED2}" type="slidenum">
              <a:rPr lang="en-GB" smtClean="0"/>
              <a:t>‹#›</a:t>
            </a:fld>
            <a:endParaRPr lang="en-GB"/>
          </a:p>
        </p:txBody>
      </p:sp>
    </p:spTree>
    <p:extLst>
      <p:ext uri="{BB962C8B-B14F-4D97-AF65-F5344CB8AC3E}">
        <p14:creationId xmlns:p14="http://schemas.microsoft.com/office/powerpoint/2010/main" val="150332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dirty="0">
                <a:solidFill>
                  <a:srgbClr val="242424"/>
                </a:solidFill>
                <a:effectLst/>
                <a:latin typeface="Calibri" panose="020F0502020204030204" pitchFamily="34" charset="0"/>
              </a:rPr>
              <a:t>The vast majority of the RP delivery comes from developer led s106 schemes. All affordable homes built by developers will at some stage have to be disposed to an RP. </a:t>
            </a:r>
            <a:r>
              <a:rPr lang="en-GB" sz="1800" b="0" i="0" dirty="0" err="1">
                <a:solidFill>
                  <a:srgbClr val="242424"/>
                </a:solidFill>
                <a:effectLst/>
                <a:latin typeface="Calibri" panose="020F0502020204030204" pitchFamily="34" charset="0"/>
              </a:rPr>
              <a:t>Onawale</a:t>
            </a:r>
            <a:r>
              <a:rPr lang="en-GB" sz="1800" b="0" i="0" dirty="0">
                <a:solidFill>
                  <a:srgbClr val="242424"/>
                </a:solidFill>
                <a:effectLst/>
                <a:latin typeface="Calibri" panose="020F0502020204030204" pitchFamily="34" charset="0"/>
              </a:rPr>
              <a:t> </a:t>
            </a:r>
            <a:r>
              <a:rPr lang="en-GB" sz="1800" b="0" i="0" dirty="0" err="1">
                <a:solidFill>
                  <a:srgbClr val="242424"/>
                </a:solidFill>
                <a:effectLst/>
                <a:latin typeface="Calibri" panose="020F0502020204030204" pitchFamily="34" charset="0"/>
              </a:rPr>
              <a:t>Kuforiji</a:t>
            </a:r>
            <a:r>
              <a:rPr lang="en-GB" sz="1800" b="0" i="0" dirty="0">
                <a:solidFill>
                  <a:srgbClr val="242424"/>
                </a:solidFill>
                <a:effectLst/>
                <a:latin typeface="Calibri" panose="020F0502020204030204" pitchFamily="34" charset="0"/>
              </a:rPr>
              <a:t> (Information &amp; Monitoring Officer) in Sarah Parson’s team should be able to provide information on all schemes currently on site, not all will have an RP initially.</a:t>
            </a:r>
          </a:p>
          <a:p>
            <a:pPr algn="l"/>
            <a:r>
              <a:rPr lang="en-GB" sz="1800" b="0" i="0" dirty="0">
                <a:solidFill>
                  <a:srgbClr val="242424"/>
                </a:solidFill>
                <a:effectLst/>
                <a:latin typeface="Calibri" panose="020F0502020204030204" pitchFamily="34" charset="0"/>
              </a:rPr>
              <a:t> </a:t>
            </a:r>
          </a:p>
          <a:p>
            <a:pPr algn="l"/>
            <a:r>
              <a:rPr lang="en-GB" sz="1800" b="0" i="0" dirty="0">
                <a:solidFill>
                  <a:srgbClr val="242424"/>
                </a:solidFill>
                <a:effectLst/>
                <a:latin typeface="Calibri" panose="020F0502020204030204" pitchFamily="34" charset="0"/>
              </a:rPr>
              <a:t>We currently know of 3 developer led schemes with an RP in place, once complete these will deliver 556 new affordable homes.</a:t>
            </a:r>
          </a:p>
          <a:p>
            <a:pPr algn="l"/>
            <a:r>
              <a:rPr lang="en-GB" sz="1800" b="0" i="0" dirty="0">
                <a:solidFill>
                  <a:srgbClr val="242424"/>
                </a:solidFill>
                <a:effectLst/>
                <a:latin typeface="Calibri" panose="020F0502020204030204" pitchFamily="34" charset="0"/>
              </a:rPr>
              <a:t> </a:t>
            </a:r>
          </a:p>
          <a:p>
            <a:pPr algn="l"/>
            <a:r>
              <a:rPr lang="en-GB" sz="1800" b="0" i="0" dirty="0">
                <a:solidFill>
                  <a:srgbClr val="242424"/>
                </a:solidFill>
                <a:effectLst/>
                <a:latin typeface="Calibri" panose="020F0502020204030204" pitchFamily="34" charset="0"/>
              </a:rPr>
              <a:t>RP’s will also pick up the affordable housing on s106 schemes being led on by the Council’s Capital Delivery Team. These are:</a:t>
            </a:r>
          </a:p>
          <a:p>
            <a:pPr algn="l"/>
            <a:r>
              <a:rPr lang="en-GB" sz="1800" b="0" i="0" dirty="0">
                <a:solidFill>
                  <a:srgbClr val="242424"/>
                </a:solidFill>
                <a:effectLst/>
                <a:latin typeface="Calibri" panose="020F0502020204030204" pitchFamily="34" charset="0"/>
              </a:rPr>
              <a:t> </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The Town Hall Campus where lead developer is Countryside and One Housing Group is the RP. There are 195 affordable homes proposed across this development.</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Coronation Square where the lead developer is Taylor Wimpy and Sage Housing Association are the RP. There are 358 affordable homes proposed across this scheme.</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Lea Bridge Station Sites where the lead developer is London Square Ltd. An RP has not yet been secured yet but the scheme achieved planning approval just last month. There will be 160 affordable homes on this scheme.</a:t>
            </a:r>
          </a:p>
          <a:p>
            <a:pPr marL="228600" algn="l"/>
            <a:r>
              <a:rPr lang="en-GB" sz="1800" b="0" i="0" dirty="0">
                <a:solidFill>
                  <a:srgbClr val="242424"/>
                </a:solidFill>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8850913B-B270-41B8-BD15-4547D35FF850}" type="slidenum">
              <a:rPr lang="en-GB" smtClean="0"/>
              <a:t>12</a:t>
            </a:fld>
            <a:endParaRPr lang="en-GB"/>
          </a:p>
        </p:txBody>
      </p:sp>
    </p:spTree>
    <p:extLst>
      <p:ext uri="{BB962C8B-B14F-4D97-AF65-F5344CB8AC3E}">
        <p14:creationId xmlns:p14="http://schemas.microsoft.com/office/powerpoint/2010/main" val="23999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a:prstGeom prst="rect">
            <a:avLst/>
          </a:prstGeom>
        </p:spPr>
        <p:txBody>
          <a:bodyPr anchor="b"/>
          <a:lstStyle>
            <a:lvl1pPr algn="ctr">
              <a:defRPr sz="9000"/>
            </a:lvl1pPr>
          </a:lstStyle>
          <a:p>
            <a:r>
              <a:rPr lang="en-GB"/>
              <a:t>Click to edit Master title style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Click to edit Master subtitle style</a:t>
            </a:r>
            <a:endParaRPr lang="en-US" dirty="0"/>
          </a:p>
        </p:txBody>
      </p:sp>
      <p:sp>
        <p:nvSpPr>
          <p:cNvPr id="4" name="Date Placeholder 3"/>
          <p:cNvSpPr>
            <a:spLocks noGrp="1"/>
          </p:cNvSpPr>
          <p:nvPr>
            <p:ph type="dt" sz="half" idx="10"/>
          </p:nvPr>
        </p:nvSpPr>
        <p:spPr>
          <a:xfrm>
            <a:off x="1257300" y="9535998"/>
            <a:ext cx="4114800" cy="547772"/>
          </a:xfrm>
          <a:prstGeom prst="rect">
            <a:avLst/>
          </a:prstGeom>
        </p:spPr>
        <p:txBody>
          <a:bodyPr/>
          <a:lstStyle/>
          <a:p>
            <a:fld id="{44FF2096-319E-9646-8C9A-BF2A2435F028}" type="datetimeFigureOut">
              <a:rPr lang="en-US" smtClean="0"/>
              <a:t>4/11/23</a:t>
            </a:fld>
            <a:endParaRPr lang="en-US"/>
          </a:p>
        </p:txBody>
      </p:sp>
      <p:sp>
        <p:nvSpPr>
          <p:cNvPr id="5" name="Footer Placeholder 4"/>
          <p:cNvSpPr>
            <a:spLocks noGrp="1"/>
          </p:cNvSpPr>
          <p:nvPr>
            <p:ph type="ftr" sz="quarter" idx="11"/>
          </p:nvPr>
        </p:nvSpPr>
        <p:spPr>
          <a:xfrm>
            <a:off x="6057900" y="9535998"/>
            <a:ext cx="6172200" cy="547772"/>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5998"/>
            <a:ext cx="4114800" cy="547772"/>
          </a:xfrm>
          <a:prstGeom prst="rect">
            <a:avLst/>
          </a:prstGeom>
        </p:spPr>
        <p:txBody>
          <a:bodyPr/>
          <a:lstStyle/>
          <a:p>
            <a:fld id="{97D5B2CB-60F5-224A-9B8C-B691AD409BC6}" type="slidenum">
              <a:rPr lang="en-US" smtClean="0"/>
              <a:t>‹#›</a:t>
            </a:fld>
            <a:endParaRPr lang="en-US"/>
          </a:p>
        </p:txBody>
      </p:sp>
    </p:spTree>
    <p:extLst>
      <p:ext uri="{BB962C8B-B14F-4D97-AF65-F5344CB8AC3E}">
        <p14:creationId xmlns:p14="http://schemas.microsoft.com/office/powerpoint/2010/main" val="152372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8288000" cy="10288588"/>
          </a:xfrm>
          <a:prstGeom prst="rect">
            <a:avLst/>
          </a:prstGeom>
          <a:solidFill>
            <a:schemeClr val="tx2">
              <a:lumMod val="10000"/>
              <a:lumOff val="90000"/>
            </a:schemeClr>
          </a:solidFill>
          <a:ln w="19050">
            <a:noFill/>
          </a:ln>
        </p:spPr>
        <p:txBody>
          <a:bodyPr lIns="0" tIns="91440" rIns="0" bIns="1463040" anchor="b"/>
          <a:lstStyle>
            <a:lvl1pPr algn="ctr" rtl="0">
              <a:buNone/>
              <a:defRPr sz="28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341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PPT001">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8288000" cy="6211259"/>
          </a:xfrm>
          <a:prstGeom prst="rect">
            <a:avLst/>
          </a:prstGeom>
          <a:solidFill>
            <a:schemeClr val="tx2">
              <a:lumMod val="10000"/>
              <a:lumOff val="90000"/>
            </a:schemeClr>
          </a:solidFill>
          <a:ln w="19050">
            <a:noFill/>
          </a:ln>
        </p:spPr>
        <p:txBody>
          <a:bodyPr tIns="0" bIns="182880" anchor="b"/>
          <a:lstStyle>
            <a:lvl1pPr algn="ctr">
              <a:buNone/>
              <a:defRPr sz="210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1691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PPT00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758191" y="560157"/>
            <a:ext cx="8385810" cy="8832943"/>
          </a:xfrm>
          <a:custGeom>
            <a:avLst/>
            <a:gdLst>
              <a:gd name="connsiteX0" fmla="*/ 0 w 8385810"/>
              <a:gd name="connsiteY0" fmla="*/ 0 h 4415790"/>
              <a:gd name="connsiteX1" fmla="*/ 8385810 w 8385810"/>
              <a:gd name="connsiteY1" fmla="*/ 0 h 4415790"/>
              <a:gd name="connsiteX2" fmla="*/ 8385810 w 8385810"/>
              <a:gd name="connsiteY2" fmla="*/ 4415790 h 4415790"/>
              <a:gd name="connsiteX3" fmla="*/ 0 w 8385810"/>
              <a:gd name="connsiteY3" fmla="*/ 4415790 h 4415790"/>
            </a:gdLst>
            <a:ahLst/>
            <a:cxnLst>
              <a:cxn ang="0">
                <a:pos x="connsiteX0" y="connsiteY0"/>
              </a:cxn>
              <a:cxn ang="0">
                <a:pos x="connsiteX1" y="connsiteY1"/>
              </a:cxn>
              <a:cxn ang="0">
                <a:pos x="connsiteX2" y="connsiteY2"/>
              </a:cxn>
              <a:cxn ang="0">
                <a:pos x="connsiteX3" y="connsiteY3"/>
              </a:cxn>
            </a:cxnLst>
            <a:rect l="l" t="t" r="r" b="b"/>
            <a:pathLst>
              <a:path w="8385810" h="4415790">
                <a:moveTo>
                  <a:pt x="0" y="0"/>
                </a:moveTo>
                <a:lnTo>
                  <a:pt x="8385810" y="0"/>
                </a:lnTo>
                <a:lnTo>
                  <a:pt x="8385810" y="4415790"/>
                </a:lnTo>
                <a:lnTo>
                  <a:pt x="0" y="4415790"/>
                </a:lnTo>
                <a:close/>
              </a:path>
            </a:pathLst>
          </a:custGeom>
          <a:solidFill>
            <a:schemeClr val="tx2">
              <a:lumMod val="10000"/>
              <a:lumOff val="90000"/>
            </a:schemeClr>
          </a:solidFill>
          <a:ln w="19050">
            <a:noFill/>
          </a:ln>
        </p:spPr>
        <p:txBody>
          <a:bodyPr wrap="square" lIns="0" tIns="91440" rIns="0" bIns="1463040" anchor="b">
            <a:noAutofit/>
          </a:bodyPr>
          <a:lstStyle>
            <a:lvl1pPr algn="ctr" rtl="0">
              <a:buNone/>
              <a:defRPr sz="28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84684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PPT003">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9144000" y="0"/>
            <a:ext cx="9144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5877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PPT004">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581625" y="2"/>
            <a:ext cx="13706374" cy="7008274"/>
          </a:xfrm>
          <a:custGeom>
            <a:avLst/>
            <a:gdLst>
              <a:gd name="connsiteX0" fmla="*/ 0 w 2010740"/>
              <a:gd name="connsiteY0" fmla="*/ 0 h 4152900"/>
              <a:gd name="connsiteX1" fmla="*/ 2010740 w 2010740"/>
              <a:gd name="connsiteY1" fmla="*/ 0 h 4152900"/>
              <a:gd name="connsiteX2" fmla="*/ 2010740 w 2010740"/>
              <a:gd name="connsiteY2" fmla="*/ 4152900 h 4152900"/>
              <a:gd name="connsiteX3" fmla="*/ 0 w 201074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2010740" h="4152900">
                <a:moveTo>
                  <a:pt x="0" y="0"/>
                </a:moveTo>
                <a:lnTo>
                  <a:pt x="2010740" y="0"/>
                </a:lnTo>
                <a:lnTo>
                  <a:pt x="2010740" y="4152900"/>
                </a:lnTo>
                <a:lnTo>
                  <a:pt x="0" y="4152900"/>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61125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PPT00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67B96-3A2E-4AFF-9E1E-6A4826ACADD6}"/>
              </a:ext>
            </a:extLst>
          </p:cNvPr>
          <p:cNvSpPr>
            <a:spLocks noGrp="1"/>
          </p:cNvSpPr>
          <p:nvPr>
            <p:ph type="pic" sz="quarter" idx="11" hasCustomPrompt="1"/>
          </p:nvPr>
        </p:nvSpPr>
        <p:spPr>
          <a:xfrm>
            <a:off x="807720" y="716391"/>
            <a:ext cx="16672560" cy="8855807"/>
          </a:xfrm>
          <a:custGeom>
            <a:avLst/>
            <a:gdLst>
              <a:gd name="connsiteX0" fmla="*/ 0 w 11658600"/>
              <a:gd name="connsiteY0" fmla="*/ 0 h 6248400"/>
              <a:gd name="connsiteX1" fmla="*/ 11658600 w 11658600"/>
              <a:gd name="connsiteY1" fmla="*/ 0 h 6248400"/>
              <a:gd name="connsiteX2" fmla="*/ 11658600 w 11658600"/>
              <a:gd name="connsiteY2" fmla="*/ 6248400 h 6248400"/>
              <a:gd name="connsiteX3" fmla="*/ 0 w 116586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1658600" h="6248400">
                <a:moveTo>
                  <a:pt x="0" y="0"/>
                </a:moveTo>
                <a:lnTo>
                  <a:pt x="11658600" y="0"/>
                </a:lnTo>
                <a:lnTo>
                  <a:pt x="11658600" y="6248400"/>
                </a:lnTo>
                <a:lnTo>
                  <a:pt x="0" y="6248400"/>
                </a:lnTo>
                <a:close/>
              </a:path>
            </a:pathLst>
          </a:custGeom>
          <a:solidFill>
            <a:schemeClr val="bg1">
              <a:lumMod val="95000"/>
            </a:schemeClr>
          </a:solidFill>
          <a:ln>
            <a:noFill/>
          </a:ln>
        </p:spPr>
        <p:txBody>
          <a:bodyPr wrap="square" bIns="457200" anchor="b">
            <a:noAutofit/>
          </a:bodyPr>
          <a:lstStyle>
            <a:lvl1pPr algn="ctr">
              <a:buNone/>
              <a:defRPr sz="2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5637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PPT006">
    <p:spTree>
      <p:nvGrpSpPr>
        <p:cNvPr id="1" name=""/>
        <p:cNvGrpSpPr/>
        <p:nvPr/>
      </p:nvGrpSpPr>
      <p:grpSpPr>
        <a:xfrm>
          <a:off x="0" y="0"/>
          <a:ext cx="0" cy="0"/>
          <a:chOff x="0" y="0"/>
          <a:chExt cx="0" cy="0"/>
        </a:xfrm>
      </p:grpSpPr>
      <p:sp>
        <p:nvSpPr>
          <p:cNvPr id="4" name="Picture Placeholder 10"/>
          <p:cNvSpPr>
            <a:spLocks noGrp="1"/>
          </p:cNvSpPr>
          <p:nvPr>
            <p:ph type="pic" sz="quarter" idx="13"/>
          </p:nvPr>
        </p:nvSpPr>
        <p:spPr>
          <a:xfrm>
            <a:off x="1" y="749810"/>
            <a:ext cx="11410950" cy="8357094"/>
          </a:xfrm>
          <a:custGeom>
            <a:avLst/>
            <a:gdLst>
              <a:gd name="connsiteX0" fmla="*/ 0 w 4571099"/>
              <a:gd name="connsiteY0" fmla="*/ 0 h 2571751"/>
              <a:gd name="connsiteX1" fmla="*/ 4571099 w 4571099"/>
              <a:gd name="connsiteY1" fmla="*/ 0 h 2571751"/>
              <a:gd name="connsiteX2" fmla="*/ 4571099 w 4571099"/>
              <a:gd name="connsiteY2" fmla="*/ 2571751 h 2571751"/>
              <a:gd name="connsiteX3" fmla="*/ 0 w 4571099"/>
              <a:gd name="connsiteY3" fmla="*/ 2571751 h 2571751"/>
            </a:gdLst>
            <a:ahLst/>
            <a:cxnLst>
              <a:cxn ang="0">
                <a:pos x="connsiteX0" y="connsiteY0"/>
              </a:cxn>
              <a:cxn ang="0">
                <a:pos x="connsiteX1" y="connsiteY1"/>
              </a:cxn>
              <a:cxn ang="0">
                <a:pos x="connsiteX2" y="connsiteY2"/>
              </a:cxn>
              <a:cxn ang="0">
                <a:pos x="connsiteX3" y="connsiteY3"/>
              </a:cxn>
            </a:cxnLst>
            <a:rect l="l" t="t" r="r" b="b"/>
            <a:pathLst>
              <a:path w="4571099" h="2571751">
                <a:moveTo>
                  <a:pt x="0" y="0"/>
                </a:moveTo>
                <a:lnTo>
                  <a:pt x="4571099" y="0"/>
                </a:lnTo>
                <a:lnTo>
                  <a:pt x="4571099" y="2571751"/>
                </a:lnTo>
                <a:lnTo>
                  <a:pt x="0" y="2571751"/>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366874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PPT0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39616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PPT008">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936355"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856329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PPT009">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6"/>
            <a:ext cx="18288002" cy="5461839"/>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6853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A4A4-94DE-0946-BBE5-AFC0F0CF1E38}"/>
              </a:ext>
            </a:extLst>
          </p:cNvPr>
          <p:cNvSpPr>
            <a:spLocks noGrp="1"/>
          </p:cNvSpPr>
          <p:nvPr>
            <p:ph type="title"/>
          </p:nvPr>
        </p:nvSpPr>
        <p:spPr>
          <a:xfrm>
            <a:off x="1257300" y="547773"/>
            <a:ext cx="15773400" cy="1988651"/>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E74784-1D9C-2C41-881F-FFD107A71024}"/>
              </a:ext>
            </a:extLst>
          </p:cNvPr>
          <p:cNvSpPr>
            <a:spLocks noGrp="1"/>
          </p:cNvSpPr>
          <p:nvPr>
            <p:ph sz="half" idx="1"/>
          </p:nvPr>
        </p:nvSpPr>
        <p:spPr>
          <a:xfrm>
            <a:off x="1257300" y="2738860"/>
            <a:ext cx="7772400" cy="65280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347C03-0A3E-E941-9ABD-40B064CA8EBB}"/>
              </a:ext>
            </a:extLst>
          </p:cNvPr>
          <p:cNvSpPr>
            <a:spLocks noGrp="1"/>
          </p:cNvSpPr>
          <p:nvPr>
            <p:ph sz="half" idx="2"/>
          </p:nvPr>
        </p:nvSpPr>
        <p:spPr>
          <a:xfrm>
            <a:off x="9258300" y="2738860"/>
            <a:ext cx="7772400" cy="65280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75603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PPT001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8D2DF4-0E00-4C42-89E1-43F566F27B7B}"/>
              </a:ext>
            </a:extLst>
          </p:cNvPr>
          <p:cNvSpPr>
            <a:spLocks noGrp="1"/>
          </p:cNvSpPr>
          <p:nvPr>
            <p:ph type="pic" sz="quarter" idx="11" hasCustomPrompt="1"/>
          </p:nvPr>
        </p:nvSpPr>
        <p:spPr>
          <a:xfrm>
            <a:off x="9128761" y="565310"/>
            <a:ext cx="8383602" cy="6560491"/>
          </a:xfrm>
          <a:custGeom>
            <a:avLst/>
            <a:gdLst>
              <a:gd name="connsiteX0" fmla="*/ 0 w 4686300"/>
              <a:gd name="connsiteY0" fmla="*/ 0 h 2362200"/>
              <a:gd name="connsiteX1" fmla="*/ 4686300 w 4686300"/>
              <a:gd name="connsiteY1" fmla="*/ 0 h 2362200"/>
              <a:gd name="connsiteX2" fmla="*/ 4686300 w 4686300"/>
              <a:gd name="connsiteY2" fmla="*/ 2362200 h 2362200"/>
              <a:gd name="connsiteX3" fmla="*/ 0 w 468630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686300" h="2362200">
                <a:moveTo>
                  <a:pt x="0" y="0"/>
                </a:moveTo>
                <a:lnTo>
                  <a:pt x="4686300" y="0"/>
                </a:lnTo>
                <a:lnTo>
                  <a:pt x="4686300" y="2362200"/>
                </a:lnTo>
                <a:lnTo>
                  <a:pt x="0" y="2362200"/>
                </a:lnTo>
                <a:close/>
              </a:path>
            </a:pathLst>
          </a:custGeom>
          <a:solidFill>
            <a:schemeClr val="bg1">
              <a:lumMod val="95000"/>
            </a:schemeClr>
          </a:solidFill>
          <a:ln>
            <a:noFill/>
          </a:ln>
          <a:effectLst/>
        </p:spPr>
        <p:txBody>
          <a:bodyPr wrap="square" bIns="457200" anchor="b">
            <a:noAutofit/>
          </a:bodyPr>
          <a:lstStyle>
            <a:lvl1pPr algn="ctr">
              <a:buNone/>
              <a:defRPr sz="2400">
                <a:solidFill>
                  <a:schemeClr val="tx1">
                    <a:lumMod val="50000"/>
                    <a:lumOff val="50000"/>
                  </a:schemeClr>
                </a:solidFill>
              </a:defRPr>
            </a:lvl1pPr>
          </a:lstStyle>
          <a:p>
            <a:r>
              <a:rPr lang="en-US" dirty="0"/>
              <a:t>Image Holder</a:t>
            </a:r>
          </a:p>
        </p:txBody>
      </p:sp>
      <p:sp>
        <p:nvSpPr>
          <p:cNvPr id="6" name="Text Placeholder 3">
            <a:extLst>
              <a:ext uri="{FF2B5EF4-FFF2-40B4-BE49-F238E27FC236}">
                <a16:creationId xmlns:a16="http://schemas.microsoft.com/office/drawing/2014/main" id="{4FB20237-A676-46F1-B28F-9658AF5A74E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7" name="Title 2">
            <a:extLst>
              <a:ext uri="{FF2B5EF4-FFF2-40B4-BE49-F238E27FC236}">
                <a16:creationId xmlns:a16="http://schemas.microsoft.com/office/drawing/2014/main" id="{D87CCDB9-5EB0-46D4-95A3-95D0FE62F9C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54304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PPT001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dirty="0"/>
              <a:t>Image Holder</a:t>
            </a:r>
          </a:p>
        </p:txBody>
      </p:sp>
      <p:sp>
        <p:nvSpPr>
          <p:cNvPr id="8" name="Text Placeholder 3">
            <a:extLst>
              <a:ext uri="{FF2B5EF4-FFF2-40B4-BE49-F238E27FC236}">
                <a16:creationId xmlns:a16="http://schemas.microsoft.com/office/drawing/2014/main" id="{F9A82EC4-1D7C-4A7D-8792-6C586514CA61}"/>
              </a:ext>
            </a:extLst>
          </p:cNvPr>
          <p:cNvSpPr>
            <a:spLocks noGrp="1"/>
          </p:cNvSpPr>
          <p:nvPr>
            <p:ph type="body" sz="half" idx="2" hasCustomPrompt="1"/>
          </p:nvPr>
        </p:nvSpPr>
        <p:spPr>
          <a:xfrm>
            <a:off x="7315200" y="1461287"/>
            <a:ext cx="10197164"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5B95D40D-D124-4E0B-B3BC-E68BF3702802}"/>
              </a:ext>
            </a:extLst>
          </p:cNvPr>
          <p:cNvSpPr>
            <a:spLocks noGrp="1"/>
          </p:cNvSpPr>
          <p:nvPr>
            <p:ph type="title"/>
          </p:nvPr>
        </p:nvSpPr>
        <p:spPr>
          <a:xfrm>
            <a:off x="7315200" y="565310"/>
            <a:ext cx="10197164"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125642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PPT001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143000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dirty="0"/>
              <a:t>Image Holder</a:t>
            </a:r>
          </a:p>
        </p:txBody>
      </p:sp>
      <p:sp>
        <p:nvSpPr>
          <p:cNvPr id="5" name="Text Placeholder 3">
            <a:extLst>
              <a:ext uri="{FF2B5EF4-FFF2-40B4-BE49-F238E27FC236}">
                <a16:creationId xmlns:a16="http://schemas.microsoft.com/office/drawing/2014/main" id="{67B02E75-E6AB-45DF-A5F3-878ABA1FFCB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8" name="Title 2">
            <a:extLst>
              <a:ext uri="{FF2B5EF4-FFF2-40B4-BE49-F238E27FC236}">
                <a16:creationId xmlns:a16="http://schemas.microsoft.com/office/drawing/2014/main" id="{C83CD408-1732-4DCA-B3F7-4569AE71E7C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3291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PPT0013">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61999" y="2210143"/>
            <a:ext cx="6847490" cy="5739678"/>
          </a:xfrm>
          <a:prstGeom prst="rect">
            <a:avLst/>
          </a:prstGeom>
          <a:solidFill>
            <a:schemeClr val="tx1">
              <a:lumMod val="10000"/>
              <a:lumOff val="90000"/>
            </a:schemeClr>
          </a:solidFill>
        </p:spPr>
        <p:txBody>
          <a:bodyPr tIns="1548000" anchor="ctr"/>
          <a:lstStyle>
            <a:lvl1pPr marL="0" indent="0" algn="ctr">
              <a:buNone/>
              <a:defRPr sz="2100">
                <a:solidFill>
                  <a:schemeClr val="bg1">
                    <a:lumMod val="65000"/>
                  </a:schemeClr>
                </a:solidFill>
              </a:defRPr>
            </a:lvl1pPr>
          </a:lstStyle>
          <a:p>
            <a:endParaRPr lang="en-US"/>
          </a:p>
        </p:txBody>
      </p:sp>
      <p:sp>
        <p:nvSpPr>
          <p:cNvPr id="6" name="Text Placeholder 3">
            <a:extLst>
              <a:ext uri="{FF2B5EF4-FFF2-40B4-BE49-F238E27FC236}">
                <a16:creationId xmlns:a16="http://schemas.microsoft.com/office/drawing/2014/main" id="{1F3633BB-DC9F-42DD-AEAD-7AE57C41AA4D}"/>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8" name="Title 2">
            <a:extLst>
              <a:ext uri="{FF2B5EF4-FFF2-40B4-BE49-F238E27FC236}">
                <a16:creationId xmlns:a16="http://schemas.microsoft.com/office/drawing/2014/main" id="{A990AEBF-CE7E-457F-A058-701AA0DC6C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273691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PPT0014">
    <p:spTree>
      <p:nvGrpSpPr>
        <p:cNvPr id="1" name=""/>
        <p:cNvGrpSpPr/>
        <p:nvPr/>
      </p:nvGrpSpPr>
      <p:grpSpPr>
        <a:xfrm>
          <a:off x="0" y="0"/>
          <a:ext cx="0" cy="0"/>
          <a:chOff x="0" y="0"/>
          <a:chExt cx="0" cy="0"/>
        </a:xfrm>
      </p:grpSpPr>
      <p:sp>
        <p:nvSpPr>
          <p:cNvPr id="18" name="Picture Placeholder 17"/>
          <p:cNvSpPr>
            <a:spLocks noGrp="1"/>
          </p:cNvSpPr>
          <p:nvPr>
            <p:ph type="pic" sz="quarter" idx="65"/>
          </p:nvPr>
        </p:nvSpPr>
        <p:spPr>
          <a:xfrm>
            <a:off x="77563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19" name="Picture Placeholder 18"/>
          <p:cNvSpPr>
            <a:spLocks noGrp="1"/>
          </p:cNvSpPr>
          <p:nvPr>
            <p:ph type="pic" sz="quarter" idx="66"/>
          </p:nvPr>
        </p:nvSpPr>
        <p:spPr>
          <a:xfrm>
            <a:off x="513534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23" name="Picture Placeholder 22"/>
          <p:cNvSpPr>
            <a:spLocks noGrp="1"/>
          </p:cNvSpPr>
          <p:nvPr>
            <p:ph type="pic" sz="quarter" idx="67"/>
          </p:nvPr>
        </p:nvSpPr>
        <p:spPr>
          <a:xfrm>
            <a:off x="949505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24" name="Picture Placeholder 23"/>
          <p:cNvSpPr>
            <a:spLocks noGrp="1"/>
          </p:cNvSpPr>
          <p:nvPr>
            <p:ph type="pic" sz="quarter" idx="68"/>
          </p:nvPr>
        </p:nvSpPr>
        <p:spPr>
          <a:xfrm>
            <a:off x="13854764"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8" name="Text Placeholder 3">
            <a:extLst>
              <a:ext uri="{FF2B5EF4-FFF2-40B4-BE49-F238E27FC236}">
                <a16:creationId xmlns:a16="http://schemas.microsoft.com/office/drawing/2014/main" id="{89D514BD-861E-4476-9F63-3CD88FADBFD2}"/>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A57B0D29-A042-4565-BDB0-A01E93B2292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776771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PPT0015">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54279"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3" name="Picture Placeholder 12"/>
          <p:cNvSpPr>
            <a:spLocks noGrp="1"/>
          </p:cNvSpPr>
          <p:nvPr>
            <p:ph type="pic" sz="quarter" idx="11"/>
          </p:nvPr>
        </p:nvSpPr>
        <p:spPr>
          <a:xfrm>
            <a:off x="5002661"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4" name="Picture Placeholder 13"/>
          <p:cNvSpPr>
            <a:spLocks noGrp="1"/>
          </p:cNvSpPr>
          <p:nvPr>
            <p:ph type="pic" sz="quarter" idx="12"/>
          </p:nvPr>
        </p:nvSpPr>
        <p:spPr>
          <a:xfrm>
            <a:off x="9251043"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5" name="Picture Placeholder 14"/>
          <p:cNvSpPr>
            <a:spLocks noGrp="1"/>
          </p:cNvSpPr>
          <p:nvPr>
            <p:ph type="pic" sz="quarter" idx="13"/>
          </p:nvPr>
        </p:nvSpPr>
        <p:spPr>
          <a:xfrm>
            <a:off x="13499427"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8" name="Text Placeholder 3">
            <a:extLst>
              <a:ext uri="{FF2B5EF4-FFF2-40B4-BE49-F238E27FC236}">
                <a16:creationId xmlns:a16="http://schemas.microsoft.com/office/drawing/2014/main" id="{16D77894-09E2-4A2A-9C59-8093EEC1196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BE5587AB-EE73-4365-8B34-60DEECE61C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31326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PPT0016">
    <p:spTree>
      <p:nvGrpSpPr>
        <p:cNvPr id="1" name=""/>
        <p:cNvGrpSpPr/>
        <p:nvPr/>
      </p:nvGrpSpPr>
      <p:grpSpPr>
        <a:xfrm>
          <a:off x="0" y="0"/>
          <a:ext cx="0" cy="0"/>
          <a:chOff x="0" y="0"/>
          <a:chExt cx="0" cy="0"/>
        </a:xfrm>
      </p:grpSpPr>
      <p:sp>
        <p:nvSpPr>
          <p:cNvPr id="16" name="Picture Placeholder 15"/>
          <p:cNvSpPr>
            <a:spLocks noGrp="1"/>
          </p:cNvSpPr>
          <p:nvPr>
            <p:ph type="pic" sz="quarter" idx="65"/>
          </p:nvPr>
        </p:nvSpPr>
        <p:spPr>
          <a:xfrm>
            <a:off x="775639"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7" name="Picture Placeholder 16"/>
          <p:cNvSpPr>
            <a:spLocks noGrp="1"/>
          </p:cNvSpPr>
          <p:nvPr>
            <p:ph type="pic" sz="quarter" idx="66"/>
          </p:nvPr>
        </p:nvSpPr>
        <p:spPr>
          <a:xfrm>
            <a:off x="5025817"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8" name="Picture Placeholder 17"/>
          <p:cNvSpPr>
            <a:spLocks noGrp="1"/>
          </p:cNvSpPr>
          <p:nvPr>
            <p:ph type="pic" sz="quarter" idx="67"/>
          </p:nvPr>
        </p:nvSpPr>
        <p:spPr>
          <a:xfrm>
            <a:off x="13546583" y="2194900"/>
            <a:ext cx="3965782"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9" name="Picture Placeholder 18"/>
          <p:cNvSpPr>
            <a:spLocks noGrp="1"/>
          </p:cNvSpPr>
          <p:nvPr>
            <p:ph type="pic" sz="quarter" idx="68"/>
          </p:nvPr>
        </p:nvSpPr>
        <p:spPr>
          <a:xfrm>
            <a:off x="9275995"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8" name="Text Placeholder 3">
            <a:extLst>
              <a:ext uri="{FF2B5EF4-FFF2-40B4-BE49-F238E27FC236}">
                <a16:creationId xmlns:a16="http://schemas.microsoft.com/office/drawing/2014/main" id="{9465D4C0-3787-475C-917E-0393BC36022C}"/>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1398A689-346E-4053-816F-983784EDCD8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769195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PPT0017">
    <p:spTree>
      <p:nvGrpSpPr>
        <p:cNvPr id="1" name=""/>
        <p:cNvGrpSpPr/>
        <p:nvPr/>
      </p:nvGrpSpPr>
      <p:grpSpPr>
        <a:xfrm>
          <a:off x="0" y="0"/>
          <a:ext cx="0" cy="0"/>
          <a:chOff x="0" y="0"/>
          <a:chExt cx="0" cy="0"/>
        </a:xfrm>
      </p:grpSpPr>
      <p:sp>
        <p:nvSpPr>
          <p:cNvPr id="14" name="Picture Placeholder 13"/>
          <p:cNvSpPr>
            <a:spLocks noGrp="1"/>
          </p:cNvSpPr>
          <p:nvPr>
            <p:ph type="pic" sz="quarter" idx="65"/>
          </p:nvPr>
        </p:nvSpPr>
        <p:spPr>
          <a:xfrm>
            <a:off x="774664"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5" name="Picture Placeholder 14"/>
          <p:cNvSpPr>
            <a:spLocks noGrp="1"/>
          </p:cNvSpPr>
          <p:nvPr>
            <p:ph type="pic" sz="quarter" idx="66"/>
          </p:nvPr>
        </p:nvSpPr>
        <p:spPr>
          <a:xfrm>
            <a:off x="413469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22" name="Picture Placeholder 21"/>
          <p:cNvSpPr>
            <a:spLocks noGrp="1"/>
          </p:cNvSpPr>
          <p:nvPr>
            <p:ph type="pic" sz="quarter" idx="67"/>
          </p:nvPr>
        </p:nvSpPr>
        <p:spPr>
          <a:xfrm>
            <a:off x="14214762"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20" name="Picture Placeholder 19"/>
          <p:cNvSpPr>
            <a:spLocks noGrp="1"/>
          </p:cNvSpPr>
          <p:nvPr>
            <p:ph type="pic" sz="quarter" idx="68"/>
          </p:nvPr>
        </p:nvSpPr>
        <p:spPr>
          <a:xfrm>
            <a:off x="7494716"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21" name="Picture Placeholder 20"/>
          <p:cNvSpPr>
            <a:spLocks noGrp="1"/>
          </p:cNvSpPr>
          <p:nvPr>
            <p:ph type="pic" sz="quarter" idx="69"/>
          </p:nvPr>
        </p:nvSpPr>
        <p:spPr>
          <a:xfrm>
            <a:off x="1085474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9" name="Text Placeholder 3">
            <a:extLst>
              <a:ext uri="{FF2B5EF4-FFF2-40B4-BE49-F238E27FC236}">
                <a16:creationId xmlns:a16="http://schemas.microsoft.com/office/drawing/2014/main" id="{9AA4F0DE-6838-4314-ABDC-097112C0FD1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0" name="Title 2">
            <a:extLst>
              <a:ext uri="{FF2B5EF4-FFF2-40B4-BE49-F238E27FC236}">
                <a16:creationId xmlns:a16="http://schemas.microsoft.com/office/drawing/2014/main" id="{2A7A690F-4813-4E28-B93D-0C41672F0FD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12095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PPT0018">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128749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0" hasCustomPrompt="1"/>
          </p:nvPr>
        </p:nvSpPr>
        <p:spPr>
          <a:xfrm>
            <a:off x="461688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39" hasCustomPrompt="1"/>
          </p:nvPr>
        </p:nvSpPr>
        <p:spPr>
          <a:xfrm>
            <a:off x="128749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0" hasCustomPrompt="1"/>
          </p:nvPr>
        </p:nvSpPr>
        <p:spPr>
          <a:xfrm>
            <a:off x="461688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41" hasCustomPrompt="1"/>
          </p:nvPr>
        </p:nvSpPr>
        <p:spPr>
          <a:xfrm>
            <a:off x="794627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42" hasCustomPrompt="1"/>
          </p:nvPr>
        </p:nvSpPr>
        <p:spPr>
          <a:xfrm>
            <a:off x="1127566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43" hasCustomPrompt="1"/>
          </p:nvPr>
        </p:nvSpPr>
        <p:spPr>
          <a:xfrm>
            <a:off x="794627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2" name="Picture Placeholder 7"/>
          <p:cNvSpPr>
            <a:spLocks noGrp="1"/>
          </p:cNvSpPr>
          <p:nvPr>
            <p:ph type="pic" sz="quarter" idx="44" hasCustomPrompt="1"/>
          </p:nvPr>
        </p:nvSpPr>
        <p:spPr>
          <a:xfrm>
            <a:off x="1127566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4" name="Picture Placeholder 7"/>
          <p:cNvSpPr>
            <a:spLocks noGrp="1"/>
          </p:cNvSpPr>
          <p:nvPr>
            <p:ph type="pic" sz="quarter" idx="45" hasCustomPrompt="1"/>
          </p:nvPr>
        </p:nvSpPr>
        <p:spPr>
          <a:xfrm>
            <a:off x="14605054"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5" name="Picture Placeholder 7"/>
          <p:cNvSpPr>
            <a:spLocks noGrp="1"/>
          </p:cNvSpPr>
          <p:nvPr>
            <p:ph type="pic" sz="quarter" idx="46" hasCustomPrompt="1"/>
          </p:nvPr>
        </p:nvSpPr>
        <p:spPr>
          <a:xfrm>
            <a:off x="14605054"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80943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PPT0019">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6092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146092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146092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1154222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1154222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1154222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84751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84751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84751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91278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5BC7-ACFB-7446-B5E3-FF90A6F730CD}"/>
              </a:ext>
            </a:extLst>
          </p:cNvPr>
          <p:cNvSpPr>
            <a:spLocks noGrp="1"/>
          </p:cNvSpPr>
          <p:nvPr>
            <p:ph type="title"/>
          </p:nvPr>
        </p:nvSpPr>
        <p:spPr>
          <a:xfrm>
            <a:off x="1259682" y="547773"/>
            <a:ext cx="15773400" cy="1988651"/>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E42AC7-1C03-034A-8519-887E6DCAE1F7}"/>
              </a:ext>
            </a:extLst>
          </p:cNvPr>
          <p:cNvSpPr>
            <a:spLocks noGrp="1"/>
          </p:cNvSpPr>
          <p:nvPr>
            <p:ph type="body" idx="1"/>
          </p:nvPr>
        </p:nvSpPr>
        <p:spPr>
          <a:xfrm>
            <a:off x="1259683" y="2522134"/>
            <a:ext cx="7736681" cy="1236059"/>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D30DF6B1-7046-6A46-9A13-40FDE8FA637E}"/>
              </a:ext>
            </a:extLst>
          </p:cNvPr>
          <p:cNvSpPr>
            <a:spLocks noGrp="1"/>
          </p:cNvSpPr>
          <p:nvPr>
            <p:ph sz="half" idx="2"/>
          </p:nvPr>
        </p:nvSpPr>
        <p:spPr>
          <a:xfrm>
            <a:off x="1259683" y="3758193"/>
            <a:ext cx="7736681" cy="552773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D376839-C3AE-5A47-9368-40DD7A150260}"/>
              </a:ext>
            </a:extLst>
          </p:cNvPr>
          <p:cNvSpPr>
            <a:spLocks noGrp="1"/>
          </p:cNvSpPr>
          <p:nvPr>
            <p:ph type="body" sz="quarter" idx="3"/>
          </p:nvPr>
        </p:nvSpPr>
        <p:spPr>
          <a:xfrm>
            <a:off x="9258300" y="2522134"/>
            <a:ext cx="7774782" cy="1236059"/>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512C06EC-1DC7-E346-88FF-6FE77F62856F}"/>
              </a:ext>
            </a:extLst>
          </p:cNvPr>
          <p:cNvSpPr>
            <a:spLocks noGrp="1"/>
          </p:cNvSpPr>
          <p:nvPr>
            <p:ph sz="quarter" idx="4"/>
          </p:nvPr>
        </p:nvSpPr>
        <p:spPr>
          <a:xfrm>
            <a:off x="9258300" y="3758193"/>
            <a:ext cx="7774782" cy="552773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0897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PPT0020">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12159964"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dirty="0"/>
              <a:t>Image Holder</a:t>
            </a:r>
          </a:p>
        </p:txBody>
      </p:sp>
      <p:sp>
        <p:nvSpPr>
          <p:cNvPr id="11" name="Picture Placeholder 14"/>
          <p:cNvSpPr>
            <a:spLocks noGrp="1"/>
          </p:cNvSpPr>
          <p:nvPr>
            <p:ph type="pic" sz="quarter" idx="30" hasCustomPrompt="1"/>
          </p:nvPr>
        </p:nvSpPr>
        <p:spPr>
          <a:xfrm>
            <a:off x="3652838"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dirty="0"/>
              <a:t>Image Holder</a:t>
            </a:r>
          </a:p>
        </p:txBody>
      </p:sp>
      <p:sp>
        <p:nvSpPr>
          <p:cNvPr id="8" name="Text Placeholder 3">
            <a:extLst>
              <a:ext uri="{FF2B5EF4-FFF2-40B4-BE49-F238E27FC236}">
                <a16:creationId xmlns:a16="http://schemas.microsoft.com/office/drawing/2014/main" id="{F0DB7E45-4E9A-4978-921A-B1273405171B}"/>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80996114-E8DC-4D67-AD07-03089296B8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56230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PPT0021">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7639049" y="565239"/>
            <a:ext cx="9808342" cy="8815161"/>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693571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PPT0022">
    <p:spTree>
      <p:nvGrpSpPr>
        <p:cNvPr id="1" name=""/>
        <p:cNvGrpSpPr/>
        <p:nvPr/>
      </p:nvGrpSpPr>
      <p:grpSpPr>
        <a:xfrm>
          <a:off x="0" y="0"/>
          <a:ext cx="0" cy="0"/>
          <a:chOff x="0" y="0"/>
          <a:chExt cx="0" cy="0"/>
        </a:xfrm>
      </p:grpSpPr>
      <p:sp>
        <p:nvSpPr>
          <p:cNvPr id="12" name="Picture Placeholder 2"/>
          <p:cNvSpPr>
            <a:spLocks noGrp="1"/>
          </p:cNvSpPr>
          <p:nvPr>
            <p:ph type="pic" sz="quarter" idx="16"/>
          </p:nvPr>
        </p:nvSpPr>
        <p:spPr>
          <a:xfrm>
            <a:off x="819013"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13" name="Picture Placeholder 2"/>
          <p:cNvSpPr>
            <a:spLocks noGrp="1"/>
          </p:cNvSpPr>
          <p:nvPr>
            <p:ph type="pic" sz="quarter" idx="17"/>
          </p:nvPr>
        </p:nvSpPr>
        <p:spPr>
          <a:xfrm>
            <a:off x="9500997"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6" name="Text Placeholder 3">
            <a:extLst>
              <a:ext uri="{FF2B5EF4-FFF2-40B4-BE49-F238E27FC236}">
                <a16:creationId xmlns:a16="http://schemas.microsoft.com/office/drawing/2014/main" id="{0C5525F3-C7E3-4EA9-94ED-D5404ADDDF5A}"/>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7" name="Title 2">
            <a:extLst>
              <a:ext uri="{FF2B5EF4-FFF2-40B4-BE49-F238E27FC236}">
                <a16:creationId xmlns:a16="http://schemas.microsoft.com/office/drawing/2014/main" id="{C0BBE025-77F4-4128-B2E7-C469BAC9B8BD}"/>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301439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PPT0023">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6463364"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12164726"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9" name="Text Placeholder 3">
            <a:extLst>
              <a:ext uri="{FF2B5EF4-FFF2-40B4-BE49-F238E27FC236}">
                <a16:creationId xmlns:a16="http://schemas.microsoft.com/office/drawing/2014/main" id="{2013E305-499F-4B19-9951-6CA48F66F6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0" name="Title 2">
            <a:extLst>
              <a:ext uri="{FF2B5EF4-FFF2-40B4-BE49-F238E27FC236}">
                <a16:creationId xmlns:a16="http://schemas.microsoft.com/office/drawing/2014/main" id="{96CAA85B-76E4-4E75-9A58-287BBAD490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660025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PPT002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89" name="Picture Placeholder 7"/>
          <p:cNvSpPr>
            <a:spLocks noGrp="1"/>
          </p:cNvSpPr>
          <p:nvPr>
            <p:ph type="pic" sz="quarter" idx="34" hasCustomPrompt="1"/>
          </p:nvPr>
        </p:nvSpPr>
        <p:spPr>
          <a:xfrm>
            <a:off x="5037000"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9319724"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9" hasCustomPrompt="1"/>
          </p:nvPr>
        </p:nvSpPr>
        <p:spPr>
          <a:xfrm>
            <a:off x="13602446"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8" name="Text Placeholder 3">
            <a:extLst>
              <a:ext uri="{FF2B5EF4-FFF2-40B4-BE49-F238E27FC236}">
                <a16:creationId xmlns:a16="http://schemas.microsoft.com/office/drawing/2014/main" id="{A5C6AF0C-C2DC-4667-9DB8-7E695D75983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E2F694AA-8A52-4394-A1C6-DC5CD1CB42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525441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PPT0025">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89" name="Picture Placeholder 7"/>
          <p:cNvSpPr>
            <a:spLocks noGrp="1"/>
          </p:cNvSpPr>
          <p:nvPr>
            <p:ph type="pic" sz="quarter" idx="34" hasCustomPrompt="1"/>
          </p:nvPr>
        </p:nvSpPr>
        <p:spPr>
          <a:xfrm>
            <a:off x="5037000"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9319724"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9" hasCustomPrompt="1"/>
          </p:nvPr>
        </p:nvSpPr>
        <p:spPr>
          <a:xfrm>
            <a:off x="13602446"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40" hasCustomPrompt="1"/>
          </p:nvPr>
        </p:nvSpPr>
        <p:spPr>
          <a:xfrm>
            <a:off x="754278"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41" hasCustomPrompt="1"/>
          </p:nvPr>
        </p:nvSpPr>
        <p:spPr>
          <a:xfrm>
            <a:off x="5037000"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42" hasCustomPrompt="1"/>
          </p:nvPr>
        </p:nvSpPr>
        <p:spPr>
          <a:xfrm>
            <a:off x="9319724"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3" hasCustomPrompt="1"/>
          </p:nvPr>
        </p:nvSpPr>
        <p:spPr>
          <a:xfrm>
            <a:off x="13602446"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7" name="Text Placeholder 3">
            <a:extLst>
              <a:ext uri="{FF2B5EF4-FFF2-40B4-BE49-F238E27FC236}">
                <a16:creationId xmlns:a16="http://schemas.microsoft.com/office/drawing/2014/main" id="{F2EBE492-3907-491A-8721-908C86506516}"/>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8" name="Title 2">
            <a:extLst>
              <a:ext uri="{FF2B5EF4-FFF2-40B4-BE49-F238E27FC236}">
                <a16:creationId xmlns:a16="http://schemas.microsoft.com/office/drawing/2014/main" id="{CA16CAA2-4B71-49F3-9D9B-118739D870F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448879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PPT0026">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6463364"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12164726"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9" name="Picture Placeholder 82"/>
          <p:cNvSpPr>
            <a:spLocks noGrp="1"/>
          </p:cNvSpPr>
          <p:nvPr>
            <p:ph type="pic" sz="quarter" idx="15" hasCustomPrompt="1"/>
          </p:nvPr>
        </p:nvSpPr>
        <p:spPr>
          <a:xfrm>
            <a:off x="762000"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0" name="Picture Placeholder 82"/>
          <p:cNvSpPr>
            <a:spLocks noGrp="1"/>
          </p:cNvSpPr>
          <p:nvPr>
            <p:ph type="pic" sz="quarter" idx="16" hasCustomPrompt="1"/>
          </p:nvPr>
        </p:nvSpPr>
        <p:spPr>
          <a:xfrm>
            <a:off x="6463364"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12164726"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5" name="Text Placeholder 3">
            <a:extLst>
              <a:ext uri="{FF2B5EF4-FFF2-40B4-BE49-F238E27FC236}">
                <a16:creationId xmlns:a16="http://schemas.microsoft.com/office/drawing/2014/main" id="{1806ADD7-4AFD-410D-9722-AF48C4274F9F}"/>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6" name="Title 2">
            <a:extLst>
              <a:ext uri="{FF2B5EF4-FFF2-40B4-BE49-F238E27FC236}">
                <a16:creationId xmlns:a16="http://schemas.microsoft.com/office/drawing/2014/main" id="{C8FCFB43-8277-4691-B53D-620E0B252D4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391135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PPT0027">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6463364"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12164726"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9" name="Picture Placeholder 82"/>
          <p:cNvSpPr>
            <a:spLocks noGrp="1"/>
          </p:cNvSpPr>
          <p:nvPr>
            <p:ph type="pic" sz="quarter" idx="15" hasCustomPrompt="1"/>
          </p:nvPr>
        </p:nvSpPr>
        <p:spPr>
          <a:xfrm>
            <a:off x="762000"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0" name="Picture Placeholder 82"/>
          <p:cNvSpPr>
            <a:spLocks noGrp="1"/>
          </p:cNvSpPr>
          <p:nvPr>
            <p:ph type="pic" sz="quarter" idx="16" hasCustomPrompt="1"/>
          </p:nvPr>
        </p:nvSpPr>
        <p:spPr>
          <a:xfrm>
            <a:off x="6463364"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12164726"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02110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PPT0028">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9230617" y="2273917"/>
            <a:ext cx="8268110" cy="6785551"/>
          </a:xfrm>
          <a:custGeom>
            <a:avLst/>
            <a:gdLst>
              <a:gd name="connsiteX0" fmla="*/ 0 w 4134055"/>
              <a:gd name="connsiteY0" fmla="*/ 0 h 3392252"/>
              <a:gd name="connsiteX1" fmla="*/ 4134055 w 4134055"/>
              <a:gd name="connsiteY1" fmla="*/ 0 h 3392252"/>
              <a:gd name="connsiteX2" fmla="*/ 4134055 w 4134055"/>
              <a:gd name="connsiteY2" fmla="*/ 3392252 h 3392252"/>
              <a:gd name="connsiteX3" fmla="*/ 0 w 4134055"/>
              <a:gd name="connsiteY3" fmla="*/ 3392252 h 3392252"/>
            </a:gdLst>
            <a:ahLst/>
            <a:cxnLst>
              <a:cxn ang="0">
                <a:pos x="connsiteX0" y="connsiteY0"/>
              </a:cxn>
              <a:cxn ang="0">
                <a:pos x="connsiteX1" y="connsiteY1"/>
              </a:cxn>
              <a:cxn ang="0">
                <a:pos x="connsiteX2" y="connsiteY2"/>
              </a:cxn>
              <a:cxn ang="0">
                <a:pos x="connsiteX3" y="connsiteY3"/>
              </a:cxn>
            </a:cxnLst>
            <a:rect l="l" t="t" r="r" b="b"/>
            <a:pathLst>
              <a:path w="4134055" h="3392252">
                <a:moveTo>
                  <a:pt x="0" y="0"/>
                </a:moveTo>
                <a:lnTo>
                  <a:pt x="4134055" y="0"/>
                </a:lnTo>
                <a:lnTo>
                  <a:pt x="4134055" y="3392252"/>
                </a:lnTo>
                <a:lnTo>
                  <a:pt x="0" y="3392252"/>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4" hasCustomPrompt="1"/>
          </p:nvPr>
        </p:nvSpPr>
        <p:spPr>
          <a:xfrm>
            <a:off x="762000" y="2273917"/>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6" name="Picture Placeholder 15"/>
          <p:cNvSpPr>
            <a:spLocks noGrp="1"/>
          </p:cNvSpPr>
          <p:nvPr>
            <p:ph type="pic" sz="quarter" idx="15" hasCustomPrompt="1"/>
          </p:nvPr>
        </p:nvSpPr>
        <p:spPr>
          <a:xfrm>
            <a:off x="4996308" y="5795872"/>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232BE089-9BB5-4139-9D22-00E28770AFC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1" name="Title 2">
            <a:extLst>
              <a:ext uri="{FF2B5EF4-FFF2-40B4-BE49-F238E27FC236}">
                <a16:creationId xmlns:a16="http://schemas.microsoft.com/office/drawing/2014/main" id="{36040DD7-CE9F-45C9-8DE0-0526A507AE95}"/>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770225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PPT0029">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77563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3" name="Picture Placeholder 19"/>
          <p:cNvSpPr>
            <a:spLocks noGrp="1"/>
          </p:cNvSpPr>
          <p:nvPr>
            <p:ph type="pic" sz="quarter" idx="14" hasCustomPrompt="1"/>
          </p:nvPr>
        </p:nvSpPr>
        <p:spPr>
          <a:xfrm>
            <a:off x="9144001"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504B57BD-BA3D-435E-97E0-1A09EC066847}"/>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1" name="Title 2">
            <a:extLst>
              <a:ext uri="{FF2B5EF4-FFF2-40B4-BE49-F238E27FC236}">
                <a16:creationId xmlns:a16="http://schemas.microsoft.com/office/drawing/2014/main" id="{DD6C6E6B-25CA-4F49-911D-0252C0A796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7529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98C2-23A8-5A4A-9C49-B4CA143D7132}"/>
              </a:ext>
            </a:extLst>
          </p:cNvPr>
          <p:cNvSpPr>
            <a:spLocks noGrp="1"/>
          </p:cNvSpPr>
          <p:nvPr>
            <p:ph type="title"/>
          </p:nvPr>
        </p:nvSpPr>
        <p:spPr>
          <a:xfrm>
            <a:off x="1257300" y="547773"/>
            <a:ext cx="15773400" cy="1988651"/>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421497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PPT0030">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495981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3" name="Picture Placeholder 19"/>
          <p:cNvSpPr>
            <a:spLocks noGrp="1"/>
          </p:cNvSpPr>
          <p:nvPr>
            <p:ph type="pic" sz="quarter" idx="14" hasCustomPrompt="1"/>
          </p:nvPr>
        </p:nvSpPr>
        <p:spPr>
          <a:xfrm>
            <a:off x="13314545"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429DE95A-45DB-4D2B-8E7E-C4654BF448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1" name="Title 2">
            <a:extLst>
              <a:ext uri="{FF2B5EF4-FFF2-40B4-BE49-F238E27FC236}">
                <a16:creationId xmlns:a16="http://schemas.microsoft.com/office/drawing/2014/main" id="{84C667FD-A758-42BF-BAB5-BDF6FFD265E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260921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PPT0031">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1" y="2237082"/>
            <a:ext cx="9144002" cy="6801900"/>
          </a:xfrm>
          <a:prstGeom prst="rect">
            <a:avLst/>
          </a:prstGeom>
          <a:solidFill>
            <a:schemeClr val="tx2">
              <a:lumMod val="10000"/>
              <a:lumOff val="90000"/>
            </a:schemeClr>
          </a:solidFill>
          <a:ln w="19050">
            <a:noFill/>
          </a:ln>
        </p:spPr>
        <p:txBody>
          <a:bodyPr lIns="0" tIns="91440" rIns="0" bIns="274320" anchor="b"/>
          <a:lstStyle>
            <a:lvl1pPr algn="ctr" rtl="0">
              <a:buNone/>
              <a:defRPr sz="2800">
                <a:solidFill>
                  <a:schemeClr val="tx1">
                    <a:lumMod val="75000"/>
                    <a:lumOff val="25000"/>
                  </a:schemeClr>
                </a:solidFill>
              </a:defRPr>
            </a:lvl1pPr>
          </a:lstStyle>
          <a:p>
            <a:r>
              <a:rPr lang="en-US" dirty="0"/>
              <a:t>Image Holder</a:t>
            </a:r>
          </a:p>
        </p:txBody>
      </p:sp>
      <p:sp>
        <p:nvSpPr>
          <p:cNvPr id="8" name="Text Placeholder 3">
            <a:extLst>
              <a:ext uri="{FF2B5EF4-FFF2-40B4-BE49-F238E27FC236}">
                <a16:creationId xmlns:a16="http://schemas.microsoft.com/office/drawing/2014/main" id="{DC6F1DC7-FBCF-46C6-9CD1-7B85DEBBE36C}"/>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FFA04259-43AA-4E8B-A740-6574E41BDF2C}"/>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688394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PPT0032">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6858000" y="724012"/>
            <a:ext cx="11430000" cy="8650035"/>
          </a:xfrm>
          <a:prstGeom prst="rect">
            <a:avLst/>
          </a:prstGeom>
          <a:solidFill>
            <a:schemeClr val="bg1">
              <a:lumMod val="95000"/>
            </a:schemeClr>
          </a:solidFill>
          <a:ln w="19050">
            <a:noFill/>
          </a:ln>
        </p:spPr>
        <p:txBody>
          <a:bodyPr lIns="0" tIns="91440" rIns="0" bIns="1463040" anchor="b"/>
          <a:lstStyle>
            <a:lvl1pPr algn="ctr" rtl="0">
              <a:buNone/>
              <a:defRPr sz="22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079899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71928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37963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123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7" name="Title 2"/>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414170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1"/>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dirty="0">
              <a:solidFill>
                <a:schemeClr val="bg1"/>
              </a:solidFill>
            </a:endParaRPr>
          </a:p>
        </p:txBody>
      </p:sp>
    </p:spTree>
    <p:extLst>
      <p:ext uri="{BB962C8B-B14F-4D97-AF65-F5344CB8AC3E}">
        <p14:creationId xmlns:p14="http://schemas.microsoft.com/office/powerpoint/2010/main" val="3651254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2"/>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dirty="0">
              <a:solidFill>
                <a:schemeClr val="bg1"/>
              </a:solidFill>
            </a:endParaRPr>
          </a:p>
        </p:txBody>
      </p:sp>
    </p:spTree>
    <p:extLst>
      <p:ext uri="{BB962C8B-B14F-4D97-AF65-F5344CB8AC3E}">
        <p14:creationId xmlns:p14="http://schemas.microsoft.com/office/powerpoint/2010/main" val="1766355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3"/>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dirty="0">
              <a:solidFill>
                <a:schemeClr val="bg1"/>
              </a:solidFill>
            </a:endParaRPr>
          </a:p>
        </p:txBody>
      </p:sp>
    </p:spTree>
    <p:extLst>
      <p:ext uri="{BB962C8B-B14F-4D97-AF65-F5344CB8AC3E}">
        <p14:creationId xmlns:p14="http://schemas.microsoft.com/office/powerpoint/2010/main" val="138236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32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4"/>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dirty="0">
              <a:solidFill>
                <a:schemeClr val="bg1"/>
              </a:solidFill>
            </a:endParaRPr>
          </a:p>
        </p:txBody>
      </p:sp>
    </p:spTree>
    <p:extLst>
      <p:ext uri="{BB962C8B-B14F-4D97-AF65-F5344CB8AC3E}">
        <p14:creationId xmlns:p14="http://schemas.microsoft.com/office/powerpoint/2010/main" val="1063129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5"/>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dirty="0">
              <a:solidFill>
                <a:schemeClr val="bg1"/>
              </a:solidFill>
            </a:endParaRPr>
          </a:p>
        </p:txBody>
      </p:sp>
    </p:spTree>
    <p:extLst>
      <p:ext uri="{BB962C8B-B14F-4D97-AF65-F5344CB8AC3E}">
        <p14:creationId xmlns:p14="http://schemas.microsoft.com/office/powerpoint/2010/main" val="2753459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6"/>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dirty="0">
              <a:solidFill>
                <a:schemeClr val="bg1"/>
              </a:solidFill>
            </a:endParaRPr>
          </a:p>
        </p:txBody>
      </p:sp>
    </p:spTree>
    <p:extLst>
      <p:ext uri="{BB962C8B-B14F-4D97-AF65-F5344CB8AC3E}">
        <p14:creationId xmlns:p14="http://schemas.microsoft.com/office/powerpoint/2010/main" val="1286812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8288000" cy="10288588"/>
          </a:xfrm>
          <a:prstGeom prst="rect">
            <a:avLst/>
          </a:prstGeom>
          <a:solidFill>
            <a:schemeClr val="tx2">
              <a:lumMod val="10000"/>
              <a:lumOff val="90000"/>
            </a:schemeClr>
          </a:solidFill>
          <a:ln w="19050">
            <a:noFill/>
          </a:ln>
        </p:spPr>
        <p:txBody>
          <a:bodyPr lIns="0" tIns="91440" rIns="0" bIns="1463040" anchor="b"/>
          <a:lstStyle>
            <a:lvl1pPr algn="ctr" rtl="0">
              <a:buNone/>
              <a:defRPr sz="28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699139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PPT001">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8288000" cy="6211259"/>
          </a:xfrm>
          <a:prstGeom prst="rect">
            <a:avLst/>
          </a:prstGeom>
          <a:solidFill>
            <a:schemeClr val="tx2">
              <a:lumMod val="10000"/>
              <a:lumOff val="90000"/>
            </a:schemeClr>
          </a:solidFill>
          <a:ln w="19050">
            <a:noFill/>
          </a:ln>
        </p:spPr>
        <p:txBody>
          <a:bodyPr tIns="0" bIns="182880" anchor="b"/>
          <a:lstStyle>
            <a:lvl1pPr algn="ctr">
              <a:buNone/>
              <a:defRPr sz="210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70461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PPT00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758191" y="560157"/>
            <a:ext cx="8385810" cy="8832943"/>
          </a:xfrm>
          <a:custGeom>
            <a:avLst/>
            <a:gdLst>
              <a:gd name="connsiteX0" fmla="*/ 0 w 8385810"/>
              <a:gd name="connsiteY0" fmla="*/ 0 h 4415790"/>
              <a:gd name="connsiteX1" fmla="*/ 8385810 w 8385810"/>
              <a:gd name="connsiteY1" fmla="*/ 0 h 4415790"/>
              <a:gd name="connsiteX2" fmla="*/ 8385810 w 8385810"/>
              <a:gd name="connsiteY2" fmla="*/ 4415790 h 4415790"/>
              <a:gd name="connsiteX3" fmla="*/ 0 w 8385810"/>
              <a:gd name="connsiteY3" fmla="*/ 4415790 h 4415790"/>
            </a:gdLst>
            <a:ahLst/>
            <a:cxnLst>
              <a:cxn ang="0">
                <a:pos x="connsiteX0" y="connsiteY0"/>
              </a:cxn>
              <a:cxn ang="0">
                <a:pos x="connsiteX1" y="connsiteY1"/>
              </a:cxn>
              <a:cxn ang="0">
                <a:pos x="connsiteX2" y="connsiteY2"/>
              </a:cxn>
              <a:cxn ang="0">
                <a:pos x="connsiteX3" y="connsiteY3"/>
              </a:cxn>
            </a:cxnLst>
            <a:rect l="l" t="t" r="r" b="b"/>
            <a:pathLst>
              <a:path w="8385810" h="4415790">
                <a:moveTo>
                  <a:pt x="0" y="0"/>
                </a:moveTo>
                <a:lnTo>
                  <a:pt x="8385810" y="0"/>
                </a:lnTo>
                <a:lnTo>
                  <a:pt x="8385810" y="4415790"/>
                </a:lnTo>
                <a:lnTo>
                  <a:pt x="0" y="4415790"/>
                </a:lnTo>
                <a:close/>
              </a:path>
            </a:pathLst>
          </a:custGeom>
          <a:solidFill>
            <a:schemeClr val="tx2">
              <a:lumMod val="10000"/>
              <a:lumOff val="90000"/>
            </a:schemeClr>
          </a:solidFill>
          <a:ln w="19050">
            <a:noFill/>
          </a:ln>
        </p:spPr>
        <p:txBody>
          <a:bodyPr wrap="square" lIns="0" tIns="91440" rIns="0" bIns="1463040" anchor="b">
            <a:noAutofit/>
          </a:bodyPr>
          <a:lstStyle>
            <a:lvl1pPr algn="ctr" rtl="0">
              <a:buNone/>
              <a:defRPr sz="28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71526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PPT003">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9144000" y="0"/>
            <a:ext cx="9144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42229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PPT004">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581625" y="2"/>
            <a:ext cx="13706374" cy="7008274"/>
          </a:xfrm>
          <a:custGeom>
            <a:avLst/>
            <a:gdLst>
              <a:gd name="connsiteX0" fmla="*/ 0 w 2010740"/>
              <a:gd name="connsiteY0" fmla="*/ 0 h 4152900"/>
              <a:gd name="connsiteX1" fmla="*/ 2010740 w 2010740"/>
              <a:gd name="connsiteY1" fmla="*/ 0 h 4152900"/>
              <a:gd name="connsiteX2" fmla="*/ 2010740 w 2010740"/>
              <a:gd name="connsiteY2" fmla="*/ 4152900 h 4152900"/>
              <a:gd name="connsiteX3" fmla="*/ 0 w 201074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2010740" h="4152900">
                <a:moveTo>
                  <a:pt x="0" y="0"/>
                </a:moveTo>
                <a:lnTo>
                  <a:pt x="2010740" y="0"/>
                </a:lnTo>
                <a:lnTo>
                  <a:pt x="2010740" y="4152900"/>
                </a:lnTo>
                <a:lnTo>
                  <a:pt x="0" y="4152900"/>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281494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PPT00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67B96-3A2E-4AFF-9E1E-6A4826ACADD6}"/>
              </a:ext>
            </a:extLst>
          </p:cNvPr>
          <p:cNvSpPr>
            <a:spLocks noGrp="1"/>
          </p:cNvSpPr>
          <p:nvPr>
            <p:ph type="pic" sz="quarter" idx="11" hasCustomPrompt="1"/>
          </p:nvPr>
        </p:nvSpPr>
        <p:spPr>
          <a:xfrm>
            <a:off x="807720" y="716391"/>
            <a:ext cx="16672560" cy="8855807"/>
          </a:xfrm>
          <a:custGeom>
            <a:avLst/>
            <a:gdLst>
              <a:gd name="connsiteX0" fmla="*/ 0 w 11658600"/>
              <a:gd name="connsiteY0" fmla="*/ 0 h 6248400"/>
              <a:gd name="connsiteX1" fmla="*/ 11658600 w 11658600"/>
              <a:gd name="connsiteY1" fmla="*/ 0 h 6248400"/>
              <a:gd name="connsiteX2" fmla="*/ 11658600 w 11658600"/>
              <a:gd name="connsiteY2" fmla="*/ 6248400 h 6248400"/>
              <a:gd name="connsiteX3" fmla="*/ 0 w 116586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1658600" h="6248400">
                <a:moveTo>
                  <a:pt x="0" y="0"/>
                </a:moveTo>
                <a:lnTo>
                  <a:pt x="11658600" y="0"/>
                </a:lnTo>
                <a:lnTo>
                  <a:pt x="11658600" y="6248400"/>
                </a:lnTo>
                <a:lnTo>
                  <a:pt x="0" y="6248400"/>
                </a:lnTo>
                <a:close/>
              </a:path>
            </a:pathLst>
          </a:custGeom>
          <a:solidFill>
            <a:schemeClr val="bg1">
              <a:lumMod val="95000"/>
            </a:schemeClr>
          </a:solidFill>
          <a:ln>
            <a:noFill/>
          </a:ln>
        </p:spPr>
        <p:txBody>
          <a:bodyPr wrap="square" bIns="457200" anchor="b">
            <a:noAutofit/>
          </a:bodyPr>
          <a:lstStyle>
            <a:lvl1pPr algn="ctr">
              <a:buNone/>
              <a:defRPr sz="2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073192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PPT006">
    <p:spTree>
      <p:nvGrpSpPr>
        <p:cNvPr id="1" name=""/>
        <p:cNvGrpSpPr/>
        <p:nvPr/>
      </p:nvGrpSpPr>
      <p:grpSpPr>
        <a:xfrm>
          <a:off x="0" y="0"/>
          <a:ext cx="0" cy="0"/>
          <a:chOff x="0" y="0"/>
          <a:chExt cx="0" cy="0"/>
        </a:xfrm>
      </p:grpSpPr>
      <p:sp>
        <p:nvSpPr>
          <p:cNvPr id="4" name="Picture Placeholder 10"/>
          <p:cNvSpPr>
            <a:spLocks noGrp="1"/>
          </p:cNvSpPr>
          <p:nvPr>
            <p:ph type="pic" sz="quarter" idx="13"/>
          </p:nvPr>
        </p:nvSpPr>
        <p:spPr>
          <a:xfrm>
            <a:off x="1" y="749810"/>
            <a:ext cx="11410950" cy="8357094"/>
          </a:xfrm>
          <a:custGeom>
            <a:avLst/>
            <a:gdLst>
              <a:gd name="connsiteX0" fmla="*/ 0 w 4571099"/>
              <a:gd name="connsiteY0" fmla="*/ 0 h 2571751"/>
              <a:gd name="connsiteX1" fmla="*/ 4571099 w 4571099"/>
              <a:gd name="connsiteY1" fmla="*/ 0 h 2571751"/>
              <a:gd name="connsiteX2" fmla="*/ 4571099 w 4571099"/>
              <a:gd name="connsiteY2" fmla="*/ 2571751 h 2571751"/>
              <a:gd name="connsiteX3" fmla="*/ 0 w 4571099"/>
              <a:gd name="connsiteY3" fmla="*/ 2571751 h 2571751"/>
            </a:gdLst>
            <a:ahLst/>
            <a:cxnLst>
              <a:cxn ang="0">
                <a:pos x="connsiteX0" y="connsiteY0"/>
              </a:cxn>
              <a:cxn ang="0">
                <a:pos x="connsiteX1" y="connsiteY1"/>
              </a:cxn>
              <a:cxn ang="0">
                <a:pos x="connsiteX2" y="connsiteY2"/>
              </a:cxn>
              <a:cxn ang="0">
                <a:pos x="connsiteX3" y="connsiteY3"/>
              </a:cxn>
            </a:cxnLst>
            <a:rect l="l" t="t" r="r" b="b"/>
            <a:pathLst>
              <a:path w="4571099" h="2571751">
                <a:moveTo>
                  <a:pt x="0" y="0"/>
                </a:moveTo>
                <a:lnTo>
                  <a:pt x="4571099" y="0"/>
                </a:lnTo>
                <a:lnTo>
                  <a:pt x="4571099" y="2571751"/>
                </a:lnTo>
                <a:lnTo>
                  <a:pt x="0" y="2571751"/>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3354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155D-3136-9B40-AC0D-64AF0EC0770A}"/>
              </a:ext>
            </a:extLst>
          </p:cNvPr>
          <p:cNvSpPr>
            <a:spLocks noGrp="1"/>
          </p:cNvSpPr>
          <p:nvPr>
            <p:ph type="title"/>
          </p:nvPr>
        </p:nvSpPr>
        <p:spPr>
          <a:xfrm>
            <a:off x="1259683" y="685906"/>
            <a:ext cx="5898356" cy="2400671"/>
          </a:xfrm>
          <a:prstGeom prst="rect">
            <a:avLst/>
          </a:prstGeo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F57089-BE15-4D43-8756-6D38F91EF1AB}"/>
              </a:ext>
            </a:extLst>
          </p:cNvPr>
          <p:cNvSpPr>
            <a:spLocks noGrp="1"/>
          </p:cNvSpPr>
          <p:nvPr>
            <p:ph idx="1"/>
          </p:nvPr>
        </p:nvSpPr>
        <p:spPr>
          <a:xfrm>
            <a:off x="7774782" y="1481367"/>
            <a:ext cx="9258300" cy="7311566"/>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7437BD-E420-8241-8C08-AA5373ACC50D}"/>
              </a:ext>
            </a:extLst>
          </p:cNvPr>
          <p:cNvSpPr>
            <a:spLocks noGrp="1"/>
          </p:cNvSpPr>
          <p:nvPr>
            <p:ph type="body" sz="half" idx="2"/>
          </p:nvPr>
        </p:nvSpPr>
        <p:spPr>
          <a:xfrm>
            <a:off x="1259683" y="3086576"/>
            <a:ext cx="5898356" cy="5718265"/>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Tree>
    <p:extLst>
      <p:ext uri="{BB962C8B-B14F-4D97-AF65-F5344CB8AC3E}">
        <p14:creationId xmlns:p14="http://schemas.microsoft.com/office/powerpoint/2010/main" val="4177283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PPT0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1177231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PPT008">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936355"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54144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PPT009">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6"/>
            <a:ext cx="18288002" cy="5461839"/>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828753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PPT001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8D2DF4-0E00-4C42-89E1-43F566F27B7B}"/>
              </a:ext>
            </a:extLst>
          </p:cNvPr>
          <p:cNvSpPr>
            <a:spLocks noGrp="1"/>
          </p:cNvSpPr>
          <p:nvPr>
            <p:ph type="pic" sz="quarter" idx="11" hasCustomPrompt="1"/>
          </p:nvPr>
        </p:nvSpPr>
        <p:spPr>
          <a:xfrm>
            <a:off x="9128761" y="565310"/>
            <a:ext cx="8383602" cy="6560491"/>
          </a:xfrm>
          <a:custGeom>
            <a:avLst/>
            <a:gdLst>
              <a:gd name="connsiteX0" fmla="*/ 0 w 4686300"/>
              <a:gd name="connsiteY0" fmla="*/ 0 h 2362200"/>
              <a:gd name="connsiteX1" fmla="*/ 4686300 w 4686300"/>
              <a:gd name="connsiteY1" fmla="*/ 0 h 2362200"/>
              <a:gd name="connsiteX2" fmla="*/ 4686300 w 4686300"/>
              <a:gd name="connsiteY2" fmla="*/ 2362200 h 2362200"/>
              <a:gd name="connsiteX3" fmla="*/ 0 w 468630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686300" h="2362200">
                <a:moveTo>
                  <a:pt x="0" y="0"/>
                </a:moveTo>
                <a:lnTo>
                  <a:pt x="4686300" y="0"/>
                </a:lnTo>
                <a:lnTo>
                  <a:pt x="4686300" y="2362200"/>
                </a:lnTo>
                <a:lnTo>
                  <a:pt x="0" y="2362200"/>
                </a:lnTo>
                <a:close/>
              </a:path>
            </a:pathLst>
          </a:custGeom>
          <a:solidFill>
            <a:schemeClr val="bg1">
              <a:lumMod val="95000"/>
            </a:schemeClr>
          </a:solidFill>
          <a:ln>
            <a:noFill/>
          </a:ln>
          <a:effectLst/>
        </p:spPr>
        <p:txBody>
          <a:bodyPr wrap="square" bIns="457200" anchor="b">
            <a:noAutofit/>
          </a:bodyPr>
          <a:lstStyle>
            <a:lvl1pPr algn="ctr">
              <a:buNone/>
              <a:defRPr sz="2400">
                <a:solidFill>
                  <a:schemeClr val="tx1">
                    <a:lumMod val="50000"/>
                    <a:lumOff val="50000"/>
                  </a:schemeClr>
                </a:solidFill>
              </a:defRPr>
            </a:lvl1pPr>
          </a:lstStyle>
          <a:p>
            <a:r>
              <a:rPr lang="en-US" dirty="0"/>
              <a:t>Image Holder</a:t>
            </a:r>
          </a:p>
        </p:txBody>
      </p:sp>
      <p:sp>
        <p:nvSpPr>
          <p:cNvPr id="6" name="Text Placeholder 3">
            <a:extLst>
              <a:ext uri="{FF2B5EF4-FFF2-40B4-BE49-F238E27FC236}">
                <a16:creationId xmlns:a16="http://schemas.microsoft.com/office/drawing/2014/main" id="{4FB20237-A676-46F1-B28F-9658AF5A74E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7" name="Title 2">
            <a:extLst>
              <a:ext uri="{FF2B5EF4-FFF2-40B4-BE49-F238E27FC236}">
                <a16:creationId xmlns:a16="http://schemas.microsoft.com/office/drawing/2014/main" id="{D87CCDB9-5EB0-46D4-95A3-95D0FE62F9C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625233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PPT001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dirty="0"/>
              <a:t>Image Holder</a:t>
            </a:r>
          </a:p>
        </p:txBody>
      </p:sp>
      <p:sp>
        <p:nvSpPr>
          <p:cNvPr id="8" name="Text Placeholder 3">
            <a:extLst>
              <a:ext uri="{FF2B5EF4-FFF2-40B4-BE49-F238E27FC236}">
                <a16:creationId xmlns:a16="http://schemas.microsoft.com/office/drawing/2014/main" id="{F9A82EC4-1D7C-4A7D-8792-6C586514CA61}"/>
              </a:ext>
            </a:extLst>
          </p:cNvPr>
          <p:cNvSpPr>
            <a:spLocks noGrp="1"/>
          </p:cNvSpPr>
          <p:nvPr>
            <p:ph type="body" sz="half" idx="2" hasCustomPrompt="1"/>
          </p:nvPr>
        </p:nvSpPr>
        <p:spPr>
          <a:xfrm>
            <a:off x="7315200" y="1461287"/>
            <a:ext cx="10197164"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5B95D40D-D124-4E0B-B3BC-E68BF3702802}"/>
              </a:ext>
            </a:extLst>
          </p:cNvPr>
          <p:cNvSpPr>
            <a:spLocks noGrp="1"/>
          </p:cNvSpPr>
          <p:nvPr>
            <p:ph type="title"/>
          </p:nvPr>
        </p:nvSpPr>
        <p:spPr>
          <a:xfrm>
            <a:off x="7315200" y="565310"/>
            <a:ext cx="10197164"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006150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PPT001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143000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dirty="0"/>
              <a:t>Image Holder</a:t>
            </a:r>
          </a:p>
        </p:txBody>
      </p:sp>
      <p:sp>
        <p:nvSpPr>
          <p:cNvPr id="5" name="Text Placeholder 3">
            <a:extLst>
              <a:ext uri="{FF2B5EF4-FFF2-40B4-BE49-F238E27FC236}">
                <a16:creationId xmlns:a16="http://schemas.microsoft.com/office/drawing/2014/main" id="{67B02E75-E6AB-45DF-A5F3-878ABA1FFCB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8" name="Title 2">
            <a:extLst>
              <a:ext uri="{FF2B5EF4-FFF2-40B4-BE49-F238E27FC236}">
                <a16:creationId xmlns:a16="http://schemas.microsoft.com/office/drawing/2014/main" id="{C83CD408-1732-4DCA-B3F7-4569AE71E7C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994343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PPT0013">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61999" y="2210143"/>
            <a:ext cx="6847490" cy="5739678"/>
          </a:xfrm>
          <a:prstGeom prst="rect">
            <a:avLst/>
          </a:prstGeom>
          <a:solidFill>
            <a:schemeClr val="tx1">
              <a:lumMod val="10000"/>
              <a:lumOff val="90000"/>
            </a:schemeClr>
          </a:solidFill>
        </p:spPr>
        <p:txBody>
          <a:bodyPr tIns="1548000" anchor="ctr"/>
          <a:lstStyle>
            <a:lvl1pPr marL="0" indent="0" algn="ctr">
              <a:buNone/>
              <a:defRPr sz="2100">
                <a:solidFill>
                  <a:schemeClr val="bg1">
                    <a:lumMod val="65000"/>
                  </a:schemeClr>
                </a:solidFill>
              </a:defRPr>
            </a:lvl1pPr>
          </a:lstStyle>
          <a:p>
            <a:endParaRPr lang="en-US"/>
          </a:p>
        </p:txBody>
      </p:sp>
      <p:sp>
        <p:nvSpPr>
          <p:cNvPr id="6" name="Text Placeholder 3">
            <a:extLst>
              <a:ext uri="{FF2B5EF4-FFF2-40B4-BE49-F238E27FC236}">
                <a16:creationId xmlns:a16="http://schemas.microsoft.com/office/drawing/2014/main" id="{1F3633BB-DC9F-42DD-AEAD-7AE57C41AA4D}"/>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8" name="Title 2">
            <a:extLst>
              <a:ext uri="{FF2B5EF4-FFF2-40B4-BE49-F238E27FC236}">
                <a16:creationId xmlns:a16="http://schemas.microsoft.com/office/drawing/2014/main" id="{A990AEBF-CE7E-457F-A058-701AA0DC6C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636170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PPT0014">
    <p:spTree>
      <p:nvGrpSpPr>
        <p:cNvPr id="1" name=""/>
        <p:cNvGrpSpPr/>
        <p:nvPr/>
      </p:nvGrpSpPr>
      <p:grpSpPr>
        <a:xfrm>
          <a:off x="0" y="0"/>
          <a:ext cx="0" cy="0"/>
          <a:chOff x="0" y="0"/>
          <a:chExt cx="0" cy="0"/>
        </a:xfrm>
      </p:grpSpPr>
      <p:sp>
        <p:nvSpPr>
          <p:cNvPr id="18" name="Picture Placeholder 17"/>
          <p:cNvSpPr>
            <a:spLocks noGrp="1"/>
          </p:cNvSpPr>
          <p:nvPr>
            <p:ph type="pic" sz="quarter" idx="65"/>
          </p:nvPr>
        </p:nvSpPr>
        <p:spPr>
          <a:xfrm>
            <a:off x="77563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19" name="Picture Placeholder 18"/>
          <p:cNvSpPr>
            <a:spLocks noGrp="1"/>
          </p:cNvSpPr>
          <p:nvPr>
            <p:ph type="pic" sz="quarter" idx="66"/>
          </p:nvPr>
        </p:nvSpPr>
        <p:spPr>
          <a:xfrm>
            <a:off x="513534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23" name="Picture Placeholder 22"/>
          <p:cNvSpPr>
            <a:spLocks noGrp="1"/>
          </p:cNvSpPr>
          <p:nvPr>
            <p:ph type="pic" sz="quarter" idx="67"/>
          </p:nvPr>
        </p:nvSpPr>
        <p:spPr>
          <a:xfrm>
            <a:off x="949505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24" name="Picture Placeholder 23"/>
          <p:cNvSpPr>
            <a:spLocks noGrp="1"/>
          </p:cNvSpPr>
          <p:nvPr>
            <p:ph type="pic" sz="quarter" idx="68"/>
          </p:nvPr>
        </p:nvSpPr>
        <p:spPr>
          <a:xfrm>
            <a:off x="13854764"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dirty="0"/>
          </a:p>
        </p:txBody>
      </p:sp>
      <p:sp>
        <p:nvSpPr>
          <p:cNvPr id="8" name="Text Placeholder 3">
            <a:extLst>
              <a:ext uri="{FF2B5EF4-FFF2-40B4-BE49-F238E27FC236}">
                <a16:creationId xmlns:a16="http://schemas.microsoft.com/office/drawing/2014/main" id="{89D514BD-861E-4476-9F63-3CD88FADBFD2}"/>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A57B0D29-A042-4565-BDB0-A01E93B2292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560875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PPT0015">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54279"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3" name="Picture Placeholder 12"/>
          <p:cNvSpPr>
            <a:spLocks noGrp="1"/>
          </p:cNvSpPr>
          <p:nvPr>
            <p:ph type="pic" sz="quarter" idx="11"/>
          </p:nvPr>
        </p:nvSpPr>
        <p:spPr>
          <a:xfrm>
            <a:off x="5002661"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4" name="Picture Placeholder 13"/>
          <p:cNvSpPr>
            <a:spLocks noGrp="1"/>
          </p:cNvSpPr>
          <p:nvPr>
            <p:ph type="pic" sz="quarter" idx="12"/>
          </p:nvPr>
        </p:nvSpPr>
        <p:spPr>
          <a:xfrm>
            <a:off x="9251043"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5" name="Picture Placeholder 14"/>
          <p:cNvSpPr>
            <a:spLocks noGrp="1"/>
          </p:cNvSpPr>
          <p:nvPr>
            <p:ph type="pic" sz="quarter" idx="13"/>
          </p:nvPr>
        </p:nvSpPr>
        <p:spPr>
          <a:xfrm>
            <a:off x="13499427"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8" name="Text Placeholder 3">
            <a:extLst>
              <a:ext uri="{FF2B5EF4-FFF2-40B4-BE49-F238E27FC236}">
                <a16:creationId xmlns:a16="http://schemas.microsoft.com/office/drawing/2014/main" id="{16D77894-09E2-4A2A-9C59-8093EEC1196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BE5587AB-EE73-4365-8B34-60DEECE61C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197035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PPT0016">
    <p:spTree>
      <p:nvGrpSpPr>
        <p:cNvPr id="1" name=""/>
        <p:cNvGrpSpPr/>
        <p:nvPr/>
      </p:nvGrpSpPr>
      <p:grpSpPr>
        <a:xfrm>
          <a:off x="0" y="0"/>
          <a:ext cx="0" cy="0"/>
          <a:chOff x="0" y="0"/>
          <a:chExt cx="0" cy="0"/>
        </a:xfrm>
      </p:grpSpPr>
      <p:sp>
        <p:nvSpPr>
          <p:cNvPr id="16" name="Picture Placeholder 15"/>
          <p:cNvSpPr>
            <a:spLocks noGrp="1"/>
          </p:cNvSpPr>
          <p:nvPr>
            <p:ph type="pic" sz="quarter" idx="65"/>
          </p:nvPr>
        </p:nvSpPr>
        <p:spPr>
          <a:xfrm>
            <a:off x="775639"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7" name="Picture Placeholder 16"/>
          <p:cNvSpPr>
            <a:spLocks noGrp="1"/>
          </p:cNvSpPr>
          <p:nvPr>
            <p:ph type="pic" sz="quarter" idx="66"/>
          </p:nvPr>
        </p:nvSpPr>
        <p:spPr>
          <a:xfrm>
            <a:off x="5025817"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8" name="Picture Placeholder 17"/>
          <p:cNvSpPr>
            <a:spLocks noGrp="1"/>
          </p:cNvSpPr>
          <p:nvPr>
            <p:ph type="pic" sz="quarter" idx="67"/>
          </p:nvPr>
        </p:nvSpPr>
        <p:spPr>
          <a:xfrm>
            <a:off x="13546583" y="2194900"/>
            <a:ext cx="3965782"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9" name="Picture Placeholder 18"/>
          <p:cNvSpPr>
            <a:spLocks noGrp="1"/>
          </p:cNvSpPr>
          <p:nvPr>
            <p:ph type="pic" sz="quarter" idx="68"/>
          </p:nvPr>
        </p:nvSpPr>
        <p:spPr>
          <a:xfrm>
            <a:off x="9275995"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8" name="Text Placeholder 3">
            <a:extLst>
              <a:ext uri="{FF2B5EF4-FFF2-40B4-BE49-F238E27FC236}">
                <a16:creationId xmlns:a16="http://schemas.microsoft.com/office/drawing/2014/main" id="{9465D4C0-3787-475C-917E-0393BC36022C}"/>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1398A689-346E-4053-816F-983784EDCD8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32479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7C4E-1A45-6848-9B46-DC3937EAC488}"/>
              </a:ext>
            </a:extLst>
          </p:cNvPr>
          <p:cNvSpPr>
            <a:spLocks noGrp="1"/>
          </p:cNvSpPr>
          <p:nvPr>
            <p:ph type="title"/>
          </p:nvPr>
        </p:nvSpPr>
        <p:spPr>
          <a:xfrm>
            <a:off x="1259683" y="685906"/>
            <a:ext cx="5898356" cy="2400671"/>
          </a:xfrm>
          <a:prstGeom prst="rect">
            <a:avLst/>
          </a:prstGeo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CB551A-A28F-0E48-85A3-92E94EE3C420}"/>
              </a:ext>
            </a:extLst>
          </p:cNvPr>
          <p:cNvSpPr>
            <a:spLocks noGrp="1"/>
          </p:cNvSpPr>
          <p:nvPr>
            <p:ph type="pic" idx="1"/>
          </p:nvPr>
        </p:nvSpPr>
        <p:spPr>
          <a:xfrm>
            <a:off x="7774782" y="1481367"/>
            <a:ext cx="9258300" cy="7311566"/>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258252D5-22C1-C544-B89A-BE5FE9039DB6}"/>
              </a:ext>
            </a:extLst>
          </p:cNvPr>
          <p:cNvSpPr>
            <a:spLocks noGrp="1"/>
          </p:cNvSpPr>
          <p:nvPr>
            <p:ph type="body" sz="half" idx="2"/>
          </p:nvPr>
        </p:nvSpPr>
        <p:spPr>
          <a:xfrm>
            <a:off x="1259683" y="3086576"/>
            <a:ext cx="5898356" cy="5718265"/>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Tree>
    <p:extLst>
      <p:ext uri="{BB962C8B-B14F-4D97-AF65-F5344CB8AC3E}">
        <p14:creationId xmlns:p14="http://schemas.microsoft.com/office/powerpoint/2010/main" val="40387825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PPT0017">
    <p:spTree>
      <p:nvGrpSpPr>
        <p:cNvPr id="1" name=""/>
        <p:cNvGrpSpPr/>
        <p:nvPr/>
      </p:nvGrpSpPr>
      <p:grpSpPr>
        <a:xfrm>
          <a:off x="0" y="0"/>
          <a:ext cx="0" cy="0"/>
          <a:chOff x="0" y="0"/>
          <a:chExt cx="0" cy="0"/>
        </a:xfrm>
      </p:grpSpPr>
      <p:sp>
        <p:nvSpPr>
          <p:cNvPr id="14" name="Picture Placeholder 13"/>
          <p:cNvSpPr>
            <a:spLocks noGrp="1"/>
          </p:cNvSpPr>
          <p:nvPr>
            <p:ph type="pic" sz="quarter" idx="65"/>
          </p:nvPr>
        </p:nvSpPr>
        <p:spPr>
          <a:xfrm>
            <a:off x="774664"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15" name="Picture Placeholder 14"/>
          <p:cNvSpPr>
            <a:spLocks noGrp="1"/>
          </p:cNvSpPr>
          <p:nvPr>
            <p:ph type="pic" sz="quarter" idx="66"/>
          </p:nvPr>
        </p:nvSpPr>
        <p:spPr>
          <a:xfrm>
            <a:off x="413469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22" name="Picture Placeholder 21"/>
          <p:cNvSpPr>
            <a:spLocks noGrp="1"/>
          </p:cNvSpPr>
          <p:nvPr>
            <p:ph type="pic" sz="quarter" idx="67"/>
          </p:nvPr>
        </p:nvSpPr>
        <p:spPr>
          <a:xfrm>
            <a:off x="14214762"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20" name="Picture Placeholder 19"/>
          <p:cNvSpPr>
            <a:spLocks noGrp="1"/>
          </p:cNvSpPr>
          <p:nvPr>
            <p:ph type="pic" sz="quarter" idx="68"/>
          </p:nvPr>
        </p:nvSpPr>
        <p:spPr>
          <a:xfrm>
            <a:off x="7494716"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21" name="Picture Placeholder 20"/>
          <p:cNvSpPr>
            <a:spLocks noGrp="1"/>
          </p:cNvSpPr>
          <p:nvPr>
            <p:ph type="pic" sz="quarter" idx="69"/>
          </p:nvPr>
        </p:nvSpPr>
        <p:spPr>
          <a:xfrm>
            <a:off x="1085474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dirty="0"/>
          </a:p>
        </p:txBody>
      </p:sp>
      <p:sp>
        <p:nvSpPr>
          <p:cNvPr id="9" name="Text Placeholder 3">
            <a:extLst>
              <a:ext uri="{FF2B5EF4-FFF2-40B4-BE49-F238E27FC236}">
                <a16:creationId xmlns:a16="http://schemas.microsoft.com/office/drawing/2014/main" id="{9AA4F0DE-6838-4314-ABDC-097112C0FD1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0" name="Title 2">
            <a:extLst>
              <a:ext uri="{FF2B5EF4-FFF2-40B4-BE49-F238E27FC236}">
                <a16:creationId xmlns:a16="http://schemas.microsoft.com/office/drawing/2014/main" id="{2A7A690F-4813-4E28-B93D-0C41672F0FD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009464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PPT0018">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128749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0" hasCustomPrompt="1"/>
          </p:nvPr>
        </p:nvSpPr>
        <p:spPr>
          <a:xfrm>
            <a:off x="461688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39" hasCustomPrompt="1"/>
          </p:nvPr>
        </p:nvSpPr>
        <p:spPr>
          <a:xfrm>
            <a:off x="128749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0" hasCustomPrompt="1"/>
          </p:nvPr>
        </p:nvSpPr>
        <p:spPr>
          <a:xfrm>
            <a:off x="461688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41" hasCustomPrompt="1"/>
          </p:nvPr>
        </p:nvSpPr>
        <p:spPr>
          <a:xfrm>
            <a:off x="794627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42" hasCustomPrompt="1"/>
          </p:nvPr>
        </p:nvSpPr>
        <p:spPr>
          <a:xfrm>
            <a:off x="1127566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43" hasCustomPrompt="1"/>
          </p:nvPr>
        </p:nvSpPr>
        <p:spPr>
          <a:xfrm>
            <a:off x="794627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2" name="Picture Placeholder 7"/>
          <p:cNvSpPr>
            <a:spLocks noGrp="1"/>
          </p:cNvSpPr>
          <p:nvPr>
            <p:ph type="pic" sz="quarter" idx="44" hasCustomPrompt="1"/>
          </p:nvPr>
        </p:nvSpPr>
        <p:spPr>
          <a:xfrm>
            <a:off x="1127566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4" name="Picture Placeholder 7"/>
          <p:cNvSpPr>
            <a:spLocks noGrp="1"/>
          </p:cNvSpPr>
          <p:nvPr>
            <p:ph type="pic" sz="quarter" idx="45" hasCustomPrompt="1"/>
          </p:nvPr>
        </p:nvSpPr>
        <p:spPr>
          <a:xfrm>
            <a:off x="14605054"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
        <p:nvSpPr>
          <p:cNvPr id="25" name="Picture Placeholder 7"/>
          <p:cNvSpPr>
            <a:spLocks noGrp="1"/>
          </p:cNvSpPr>
          <p:nvPr>
            <p:ph type="pic" sz="quarter" idx="46" hasCustomPrompt="1"/>
          </p:nvPr>
        </p:nvSpPr>
        <p:spPr>
          <a:xfrm>
            <a:off x="14605054"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464292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PPT0019">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6092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146092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146092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1154222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1154222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1154222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84751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84751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84751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675365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PPT0020">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12159964"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dirty="0"/>
              <a:t>Image Holder</a:t>
            </a:r>
          </a:p>
        </p:txBody>
      </p:sp>
      <p:sp>
        <p:nvSpPr>
          <p:cNvPr id="11" name="Picture Placeholder 14"/>
          <p:cNvSpPr>
            <a:spLocks noGrp="1"/>
          </p:cNvSpPr>
          <p:nvPr>
            <p:ph type="pic" sz="quarter" idx="30" hasCustomPrompt="1"/>
          </p:nvPr>
        </p:nvSpPr>
        <p:spPr>
          <a:xfrm>
            <a:off x="3652838"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dirty="0"/>
              <a:t>Image Holder</a:t>
            </a:r>
          </a:p>
        </p:txBody>
      </p:sp>
      <p:sp>
        <p:nvSpPr>
          <p:cNvPr id="8" name="Text Placeholder 3">
            <a:extLst>
              <a:ext uri="{FF2B5EF4-FFF2-40B4-BE49-F238E27FC236}">
                <a16:creationId xmlns:a16="http://schemas.microsoft.com/office/drawing/2014/main" id="{F0DB7E45-4E9A-4978-921A-B1273405171B}"/>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80996114-E8DC-4D67-AD07-03089296B8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18587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PPT0021">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7639049" y="565239"/>
            <a:ext cx="9808342" cy="8815161"/>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219058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PPT0022">
    <p:spTree>
      <p:nvGrpSpPr>
        <p:cNvPr id="1" name=""/>
        <p:cNvGrpSpPr/>
        <p:nvPr/>
      </p:nvGrpSpPr>
      <p:grpSpPr>
        <a:xfrm>
          <a:off x="0" y="0"/>
          <a:ext cx="0" cy="0"/>
          <a:chOff x="0" y="0"/>
          <a:chExt cx="0" cy="0"/>
        </a:xfrm>
      </p:grpSpPr>
      <p:sp>
        <p:nvSpPr>
          <p:cNvPr id="12" name="Picture Placeholder 2"/>
          <p:cNvSpPr>
            <a:spLocks noGrp="1"/>
          </p:cNvSpPr>
          <p:nvPr>
            <p:ph type="pic" sz="quarter" idx="16"/>
          </p:nvPr>
        </p:nvSpPr>
        <p:spPr>
          <a:xfrm>
            <a:off x="819013"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13" name="Picture Placeholder 2"/>
          <p:cNvSpPr>
            <a:spLocks noGrp="1"/>
          </p:cNvSpPr>
          <p:nvPr>
            <p:ph type="pic" sz="quarter" idx="17"/>
          </p:nvPr>
        </p:nvSpPr>
        <p:spPr>
          <a:xfrm>
            <a:off x="9500997"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6" name="Text Placeholder 3">
            <a:extLst>
              <a:ext uri="{FF2B5EF4-FFF2-40B4-BE49-F238E27FC236}">
                <a16:creationId xmlns:a16="http://schemas.microsoft.com/office/drawing/2014/main" id="{0C5525F3-C7E3-4EA9-94ED-D5404ADDDF5A}"/>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7" name="Title 2">
            <a:extLst>
              <a:ext uri="{FF2B5EF4-FFF2-40B4-BE49-F238E27FC236}">
                <a16:creationId xmlns:a16="http://schemas.microsoft.com/office/drawing/2014/main" id="{C0BBE025-77F4-4128-B2E7-C469BAC9B8BD}"/>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823003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PPT0023">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6463364"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12164726"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9" name="Text Placeholder 3">
            <a:extLst>
              <a:ext uri="{FF2B5EF4-FFF2-40B4-BE49-F238E27FC236}">
                <a16:creationId xmlns:a16="http://schemas.microsoft.com/office/drawing/2014/main" id="{2013E305-499F-4B19-9951-6CA48F66F6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0" name="Title 2">
            <a:extLst>
              <a:ext uri="{FF2B5EF4-FFF2-40B4-BE49-F238E27FC236}">
                <a16:creationId xmlns:a16="http://schemas.microsoft.com/office/drawing/2014/main" id="{96CAA85B-76E4-4E75-9A58-287BBAD490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608819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PPT002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89" name="Picture Placeholder 7"/>
          <p:cNvSpPr>
            <a:spLocks noGrp="1"/>
          </p:cNvSpPr>
          <p:nvPr>
            <p:ph type="pic" sz="quarter" idx="34" hasCustomPrompt="1"/>
          </p:nvPr>
        </p:nvSpPr>
        <p:spPr>
          <a:xfrm>
            <a:off x="5037000"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9319724"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9" hasCustomPrompt="1"/>
          </p:nvPr>
        </p:nvSpPr>
        <p:spPr>
          <a:xfrm>
            <a:off x="13602446"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8" name="Text Placeholder 3">
            <a:extLst>
              <a:ext uri="{FF2B5EF4-FFF2-40B4-BE49-F238E27FC236}">
                <a16:creationId xmlns:a16="http://schemas.microsoft.com/office/drawing/2014/main" id="{A5C6AF0C-C2DC-4667-9DB8-7E695D75983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9" name="Title 2">
            <a:extLst>
              <a:ext uri="{FF2B5EF4-FFF2-40B4-BE49-F238E27FC236}">
                <a16:creationId xmlns:a16="http://schemas.microsoft.com/office/drawing/2014/main" id="{E2F694AA-8A52-4394-A1C6-DC5CD1CB42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911774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PPT0025">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89" name="Picture Placeholder 7"/>
          <p:cNvSpPr>
            <a:spLocks noGrp="1"/>
          </p:cNvSpPr>
          <p:nvPr>
            <p:ph type="pic" sz="quarter" idx="34" hasCustomPrompt="1"/>
          </p:nvPr>
        </p:nvSpPr>
        <p:spPr>
          <a:xfrm>
            <a:off x="5037000"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9319724"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9" hasCustomPrompt="1"/>
          </p:nvPr>
        </p:nvSpPr>
        <p:spPr>
          <a:xfrm>
            <a:off x="13602446"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40" hasCustomPrompt="1"/>
          </p:nvPr>
        </p:nvSpPr>
        <p:spPr>
          <a:xfrm>
            <a:off x="754278"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41" hasCustomPrompt="1"/>
          </p:nvPr>
        </p:nvSpPr>
        <p:spPr>
          <a:xfrm>
            <a:off x="5037000"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42" hasCustomPrompt="1"/>
          </p:nvPr>
        </p:nvSpPr>
        <p:spPr>
          <a:xfrm>
            <a:off x="9319724"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3" hasCustomPrompt="1"/>
          </p:nvPr>
        </p:nvSpPr>
        <p:spPr>
          <a:xfrm>
            <a:off x="13602446"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dirty="0"/>
              <a:t>Image Holder</a:t>
            </a:r>
          </a:p>
        </p:txBody>
      </p:sp>
      <p:sp>
        <p:nvSpPr>
          <p:cNvPr id="17" name="Text Placeholder 3">
            <a:extLst>
              <a:ext uri="{FF2B5EF4-FFF2-40B4-BE49-F238E27FC236}">
                <a16:creationId xmlns:a16="http://schemas.microsoft.com/office/drawing/2014/main" id="{F2EBE492-3907-491A-8721-908C86506516}"/>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8" name="Title 2">
            <a:extLst>
              <a:ext uri="{FF2B5EF4-FFF2-40B4-BE49-F238E27FC236}">
                <a16:creationId xmlns:a16="http://schemas.microsoft.com/office/drawing/2014/main" id="{CA16CAA2-4B71-49F3-9D9B-118739D870F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898412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PPT0026">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6463364"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12164726"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9" name="Picture Placeholder 82"/>
          <p:cNvSpPr>
            <a:spLocks noGrp="1"/>
          </p:cNvSpPr>
          <p:nvPr>
            <p:ph type="pic" sz="quarter" idx="15" hasCustomPrompt="1"/>
          </p:nvPr>
        </p:nvSpPr>
        <p:spPr>
          <a:xfrm>
            <a:off x="762000"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0" name="Picture Placeholder 82"/>
          <p:cNvSpPr>
            <a:spLocks noGrp="1"/>
          </p:cNvSpPr>
          <p:nvPr>
            <p:ph type="pic" sz="quarter" idx="16" hasCustomPrompt="1"/>
          </p:nvPr>
        </p:nvSpPr>
        <p:spPr>
          <a:xfrm>
            <a:off x="6463364"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12164726"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5" name="Text Placeholder 3">
            <a:extLst>
              <a:ext uri="{FF2B5EF4-FFF2-40B4-BE49-F238E27FC236}">
                <a16:creationId xmlns:a16="http://schemas.microsoft.com/office/drawing/2014/main" id="{1806ADD7-4AFD-410D-9722-AF48C4274F9F}"/>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6" name="Title 2">
            <a:extLst>
              <a:ext uri="{FF2B5EF4-FFF2-40B4-BE49-F238E27FC236}">
                <a16:creationId xmlns:a16="http://schemas.microsoft.com/office/drawing/2014/main" id="{C8FCFB43-8277-4691-B53D-620E0B252D4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5028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E113-A8D3-904E-B10C-CB92396DACAC}"/>
              </a:ext>
            </a:extLst>
          </p:cNvPr>
          <p:cNvSpPr>
            <a:spLocks noGrp="1"/>
          </p:cNvSpPr>
          <p:nvPr>
            <p:ph type="title"/>
          </p:nvPr>
        </p:nvSpPr>
        <p:spPr>
          <a:xfrm>
            <a:off x="1257300" y="547773"/>
            <a:ext cx="15773400" cy="1988651"/>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80D493-A632-8445-B2B3-11D85B1732FB}"/>
              </a:ext>
            </a:extLst>
          </p:cNvPr>
          <p:cNvSpPr>
            <a:spLocks noGrp="1"/>
          </p:cNvSpPr>
          <p:nvPr>
            <p:ph type="body" orient="vert" idx="1"/>
          </p:nvPr>
        </p:nvSpPr>
        <p:spPr>
          <a:xfrm>
            <a:off x="1257300" y="2738860"/>
            <a:ext cx="15773400" cy="652801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7669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PPT0027">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6463364"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12164726"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9" name="Picture Placeholder 82"/>
          <p:cNvSpPr>
            <a:spLocks noGrp="1"/>
          </p:cNvSpPr>
          <p:nvPr>
            <p:ph type="pic" sz="quarter" idx="15" hasCustomPrompt="1"/>
          </p:nvPr>
        </p:nvSpPr>
        <p:spPr>
          <a:xfrm>
            <a:off x="762000"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0" name="Picture Placeholder 82"/>
          <p:cNvSpPr>
            <a:spLocks noGrp="1"/>
          </p:cNvSpPr>
          <p:nvPr>
            <p:ph type="pic" sz="quarter" idx="16" hasCustomPrompt="1"/>
          </p:nvPr>
        </p:nvSpPr>
        <p:spPr>
          <a:xfrm>
            <a:off x="6463364"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12164726"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057373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PPT0028">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9230617" y="2273917"/>
            <a:ext cx="8268110" cy="6785551"/>
          </a:xfrm>
          <a:custGeom>
            <a:avLst/>
            <a:gdLst>
              <a:gd name="connsiteX0" fmla="*/ 0 w 4134055"/>
              <a:gd name="connsiteY0" fmla="*/ 0 h 3392252"/>
              <a:gd name="connsiteX1" fmla="*/ 4134055 w 4134055"/>
              <a:gd name="connsiteY1" fmla="*/ 0 h 3392252"/>
              <a:gd name="connsiteX2" fmla="*/ 4134055 w 4134055"/>
              <a:gd name="connsiteY2" fmla="*/ 3392252 h 3392252"/>
              <a:gd name="connsiteX3" fmla="*/ 0 w 4134055"/>
              <a:gd name="connsiteY3" fmla="*/ 3392252 h 3392252"/>
            </a:gdLst>
            <a:ahLst/>
            <a:cxnLst>
              <a:cxn ang="0">
                <a:pos x="connsiteX0" y="connsiteY0"/>
              </a:cxn>
              <a:cxn ang="0">
                <a:pos x="connsiteX1" y="connsiteY1"/>
              </a:cxn>
              <a:cxn ang="0">
                <a:pos x="connsiteX2" y="connsiteY2"/>
              </a:cxn>
              <a:cxn ang="0">
                <a:pos x="connsiteX3" y="connsiteY3"/>
              </a:cxn>
            </a:cxnLst>
            <a:rect l="l" t="t" r="r" b="b"/>
            <a:pathLst>
              <a:path w="4134055" h="3392252">
                <a:moveTo>
                  <a:pt x="0" y="0"/>
                </a:moveTo>
                <a:lnTo>
                  <a:pt x="4134055" y="0"/>
                </a:lnTo>
                <a:lnTo>
                  <a:pt x="4134055" y="3392252"/>
                </a:lnTo>
                <a:lnTo>
                  <a:pt x="0" y="3392252"/>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4" hasCustomPrompt="1"/>
          </p:nvPr>
        </p:nvSpPr>
        <p:spPr>
          <a:xfrm>
            <a:off x="762000" y="2273917"/>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6" name="Picture Placeholder 15"/>
          <p:cNvSpPr>
            <a:spLocks noGrp="1"/>
          </p:cNvSpPr>
          <p:nvPr>
            <p:ph type="pic" sz="quarter" idx="15" hasCustomPrompt="1"/>
          </p:nvPr>
        </p:nvSpPr>
        <p:spPr>
          <a:xfrm>
            <a:off x="4996308" y="5795872"/>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232BE089-9BB5-4139-9D22-00E28770AFC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1" name="Title 2">
            <a:extLst>
              <a:ext uri="{FF2B5EF4-FFF2-40B4-BE49-F238E27FC236}">
                <a16:creationId xmlns:a16="http://schemas.microsoft.com/office/drawing/2014/main" id="{36040DD7-CE9F-45C9-8DE0-0526A507AE95}"/>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7097573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PPT0029">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77563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3" name="Picture Placeholder 19"/>
          <p:cNvSpPr>
            <a:spLocks noGrp="1"/>
          </p:cNvSpPr>
          <p:nvPr>
            <p:ph type="pic" sz="quarter" idx="14" hasCustomPrompt="1"/>
          </p:nvPr>
        </p:nvSpPr>
        <p:spPr>
          <a:xfrm>
            <a:off x="9144001"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504B57BD-BA3D-435E-97E0-1A09EC066847}"/>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1" name="Title 2">
            <a:extLst>
              <a:ext uri="{FF2B5EF4-FFF2-40B4-BE49-F238E27FC236}">
                <a16:creationId xmlns:a16="http://schemas.microsoft.com/office/drawing/2014/main" id="{DD6C6E6B-25CA-4F49-911D-0252C0A796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4521087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PPT0030">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495981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3" name="Picture Placeholder 19"/>
          <p:cNvSpPr>
            <a:spLocks noGrp="1"/>
          </p:cNvSpPr>
          <p:nvPr>
            <p:ph type="pic" sz="quarter" idx="14" hasCustomPrompt="1"/>
          </p:nvPr>
        </p:nvSpPr>
        <p:spPr>
          <a:xfrm>
            <a:off x="13314545"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dirty="0"/>
              <a:t>Image Holder</a:t>
            </a:r>
          </a:p>
        </p:txBody>
      </p:sp>
      <p:sp>
        <p:nvSpPr>
          <p:cNvPr id="10" name="Text Placeholder 3">
            <a:extLst>
              <a:ext uri="{FF2B5EF4-FFF2-40B4-BE49-F238E27FC236}">
                <a16:creationId xmlns:a16="http://schemas.microsoft.com/office/drawing/2014/main" id="{429DE95A-45DB-4D2B-8E7E-C4654BF448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dirty="0"/>
              <a:t>CLICK TO EDITE SUBTITLE</a:t>
            </a:r>
          </a:p>
        </p:txBody>
      </p:sp>
      <p:sp>
        <p:nvSpPr>
          <p:cNvPr id="11" name="Title 2">
            <a:extLst>
              <a:ext uri="{FF2B5EF4-FFF2-40B4-BE49-F238E27FC236}">
                <a16:creationId xmlns:a16="http://schemas.microsoft.com/office/drawing/2014/main" id="{84C667FD-A758-42BF-BAB5-BDF6FFD265E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42779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83A68-9454-A248-9AA0-43DAA36DB080}"/>
              </a:ext>
            </a:extLst>
          </p:cNvPr>
          <p:cNvSpPr>
            <a:spLocks noGrp="1"/>
          </p:cNvSpPr>
          <p:nvPr>
            <p:ph type="title" orient="vert"/>
          </p:nvPr>
        </p:nvSpPr>
        <p:spPr>
          <a:xfrm>
            <a:off x="13087350" y="547772"/>
            <a:ext cx="3943350" cy="8719103"/>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E53CB2-A061-554A-92EA-0D14AC3A75FC}"/>
              </a:ext>
            </a:extLst>
          </p:cNvPr>
          <p:cNvSpPr>
            <a:spLocks noGrp="1"/>
          </p:cNvSpPr>
          <p:nvPr>
            <p:ph type="body" orient="vert" idx="1"/>
          </p:nvPr>
        </p:nvSpPr>
        <p:spPr>
          <a:xfrm>
            <a:off x="1257300" y="547772"/>
            <a:ext cx="11601450" cy="871910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256054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60" y="761924"/>
            <a:ext cx="15773400" cy="47394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708660" y="2574505"/>
            <a:ext cx="1632204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89615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 id="2147483733" r:id="rId70"/>
    <p:sldLayoutId id="2147483734" r:id="rId71"/>
    <p:sldLayoutId id="2147483735" r:id="rId72"/>
    <p:sldLayoutId id="2147483736" r:id="rId73"/>
    <p:sldLayoutId id="2147483737" r:id="rId74"/>
    <p:sldLayoutId id="2147483738" r:id="rId75"/>
    <p:sldLayoutId id="2147483739" r:id="rId76"/>
    <p:sldLayoutId id="2147483740" r:id="rId77"/>
    <p:sldLayoutId id="2147483741" r:id="rId78"/>
    <p:sldLayoutId id="2147483742" r:id="rId79"/>
    <p:sldLayoutId id="2147483743" r:id="rId80"/>
    <p:sldLayoutId id="2147483744" r:id="rId81"/>
    <p:sldLayoutId id="2147483745" r:id="rId82"/>
    <p:sldLayoutId id="2147483746" r:id="rId83"/>
  </p:sldLayoutIdLst>
  <p:txStyles>
    <p:titleStyle>
      <a:lvl1pPr algn="l" defTabSz="1371600" rtl="0" eaLnBrk="1" latinLnBrk="0" hangingPunct="1">
        <a:lnSpc>
          <a:spcPct val="90000"/>
        </a:lnSpc>
        <a:spcBef>
          <a:spcPct val="0"/>
        </a:spcBef>
        <a:buNone/>
        <a:defRPr sz="6000" kern="1200">
          <a:solidFill>
            <a:srgbClr val="4A4E4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4A4E4B"/>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4A4E4B"/>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4A4E4B"/>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4A4E4B"/>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4A4E4B"/>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emf"/><Relationship Id="rId7" Type="http://schemas.openxmlformats.org/officeDocument/2006/relationships/diagramColors" Target="../diagrams/colors3.xml"/><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emf"/><Relationship Id="rId7" Type="http://schemas.openxmlformats.org/officeDocument/2006/relationships/diagramColors" Target="../diagrams/colors1.xml"/><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emf"/><Relationship Id="rId7" Type="http://schemas.openxmlformats.org/officeDocument/2006/relationships/diagramColors" Target="../diagrams/colors2.xml"/><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Binary_Worksheet.xlsb"/><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5A753-4A27-7CFD-80D7-460EB2845B34}"/>
              </a:ext>
            </a:extLst>
          </p:cNvPr>
          <p:cNvSpPr/>
          <p:nvPr/>
        </p:nvSpPr>
        <p:spPr>
          <a:xfrm>
            <a:off x="0" y="1588"/>
            <a:ext cx="18288000" cy="10287000"/>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11" name="Rectangle 10">
            <a:extLst>
              <a:ext uri="{FF2B5EF4-FFF2-40B4-BE49-F238E27FC236}">
                <a16:creationId xmlns:a16="http://schemas.microsoft.com/office/drawing/2014/main" id="{29D6FC09-CB0F-B374-33F9-08630AB42285}"/>
              </a:ext>
            </a:extLst>
          </p:cNvPr>
          <p:cNvSpPr/>
          <p:nvPr/>
        </p:nvSpPr>
        <p:spPr>
          <a:xfrm>
            <a:off x="9428812" y="1314449"/>
            <a:ext cx="10210827" cy="1107996"/>
          </a:xfrm>
          <a:prstGeom prst="rect">
            <a:avLst/>
          </a:prstGeom>
        </p:spPr>
        <p:txBody>
          <a:bodyPr wrap="square" lIns="0" tIns="0" rIns="0" bIns="0" anchor="ctr">
            <a:spAutoFit/>
          </a:bodyPr>
          <a:lstStyle/>
          <a:p>
            <a:pPr defTabSz="1828800"/>
            <a:r>
              <a:rPr lang="en-US" sz="7200" b="1" dirty="0">
                <a:solidFill>
                  <a:srgbClr val="4E226B"/>
                </a:solidFill>
                <a:latin typeface="Arial" panose="020B0604020202020204"/>
              </a:rPr>
              <a:t>Section Break</a:t>
            </a:r>
            <a:endParaRPr lang="en-US" sz="3600" b="1" spc="1200" dirty="0">
              <a:solidFill>
                <a:srgbClr val="4E226B"/>
              </a:solidFill>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D78CBBF1-6D29-3EA0-E76D-B7D7BE4C7B93}"/>
              </a:ext>
            </a:extLst>
          </p:cNvPr>
          <p:cNvPicPr>
            <a:picLocks noChangeAspect="1"/>
          </p:cNvPicPr>
          <p:nvPr/>
        </p:nvPicPr>
        <p:blipFill>
          <a:blip r:embed="rId2"/>
          <a:stretch>
            <a:fillRect/>
          </a:stretch>
        </p:blipFill>
        <p:spPr>
          <a:xfrm>
            <a:off x="15588000" y="8532000"/>
            <a:ext cx="1914878" cy="1088852"/>
          </a:xfrm>
          <a:prstGeom prst="rect">
            <a:avLst/>
          </a:prstGeom>
        </p:spPr>
      </p:pic>
      <p:sp>
        <p:nvSpPr>
          <p:cNvPr id="16" name="Title 1">
            <a:extLst>
              <a:ext uri="{FF2B5EF4-FFF2-40B4-BE49-F238E27FC236}">
                <a16:creationId xmlns:a16="http://schemas.microsoft.com/office/drawing/2014/main" id="{331A1E3A-30BD-CBDD-4BED-AB43849EF4C4}"/>
              </a:ext>
            </a:extLst>
          </p:cNvPr>
          <p:cNvSpPr txBox="1">
            <a:spLocks/>
          </p:cNvSpPr>
          <p:nvPr/>
        </p:nvSpPr>
        <p:spPr>
          <a:xfrm>
            <a:off x="2314840" y="5144294"/>
            <a:ext cx="13061509" cy="2348540"/>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algn="l">
              <a:lnSpc>
                <a:spcPct val="100000"/>
              </a:lnSpc>
            </a:pPr>
            <a:r>
              <a:rPr lang="en-US" sz="7200" spc="-150" dirty="0">
                <a:solidFill>
                  <a:schemeClr val="bg1"/>
                </a:solidFill>
              </a:rPr>
              <a:t>The Housing Commission – Planning Obligations and Infrastructure Delivery</a:t>
            </a:r>
          </a:p>
        </p:txBody>
      </p:sp>
      <p:pic>
        <p:nvPicPr>
          <p:cNvPr id="3" name="Picture 2">
            <a:extLst>
              <a:ext uri="{FF2B5EF4-FFF2-40B4-BE49-F238E27FC236}">
                <a16:creationId xmlns:a16="http://schemas.microsoft.com/office/drawing/2014/main" id="{B780FAFD-F612-C9BC-F48B-AA07F613EC2C}"/>
              </a:ext>
            </a:extLst>
          </p:cNvPr>
          <p:cNvPicPr>
            <a:picLocks noChangeAspect="1"/>
          </p:cNvPicPr>
          <p:nvPr/>
        </p:nvPicPr>
        <p:blipFill>
          <a:blip r:embed="rId3"/>
          <a:stretch>
            <a:fillRect/>
          </a:stretch>
        </p:blipFill>
        <p:spPr>
          <a:xfrm>
            <a:off x="2314840" y="1314449"/>
            <a:ext cx="8346120" cy="3170797"/>
          </a:xfrm>
          <a:prstGeom prst="rect">
            <a:avLst/>
          </a:prstGeom>
        </p:spPr>
      </p:pic>
    </p:spTree>
    <p:extLst>
      <p:ext uri="{BB962C8B-B14F-4D97-AF65-F5344CB8AC3E}">
        <p14:creationId xmlns:p14="http://schemas.microsoft.com/office/powerpoint/2010/main" val="36771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sp>
        <p:nvSpPr>
          <p:cNvPr id="8" name="Rectangle 7">
            <a:extLst>
              <a:ext uri="{FF2B5EF4-FFF2-40B4-BE49-F238E27FC236}">
                <a16:creationId xmlns:a16="http://schemas.microsoft.com/office/drawing/2014/main" id="{AD3507E1-2060-44AF-A0C0-7967377F67C7}"/>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Funding Off Site Affordable Housing</a:t>
            </a:r>
            <a:endParaRPr lang="en-US" sz="4000" b="1" spc="1200" dirty="0">
              <a:solidFill>
                <a:srgbClr val="E93081"/>
              </a:solidFill>
              <a:latin typeface="Roboto Light" panose="02000000000000000000" pitchFamily="2" charset="0"/>
              <a:ea typeface="Roboto Light" panose="02000000000000000000" pitchFamily="2" charset="0"/>
            </a:endParaRPr>
          </a:p>
        </p:txBody>
      </p:sp>
      <p:pic>
        <p:nvPicPr>
          <p:cNvPr id="18" name="Picture 17" descr="A picture containing text, newspaper&#10;&#10;Description automatically generated">
            <a:extLst>
              <a:ext uri="{FF2B5EF4-FFF2-40B4-BE49-F238E27FC236}">
                <a16:creationId xmlns:a16="http://schemas.microsoft.com/office/drawing/2014/main" id="{9A345572-D265-45FC-A748-F33F398CC182}"/>
              </a:ext>
            </a:extLst>
          </p:cNvPr>
          <p:cNvPicPr>
            <a:picLocks noChangeAspect="1"/>
          </p:cNvPicPr>
          <p:nvPr/>
        </p:nvPicPr>
        <p:blipFill>
          <a:blip r:embed="rId3"/>
          <a:stretch>
            <a:fillRect/>
          </a:stretch>
        </p:blipFill>
        <p:spPr>
          <a:xfrm>
            <a:off x="12380882" y="3079911"/>
            <a:ext cx="3522263" cy="5586089"/>
          </a:xfrm>
          <a:prstGeom prst="rect">
            <a:avLst/>
          </a:prstGeom>
        </p:spPr>
      </p:pic>
      <p:graphicFrame>
        <p:nvGraphicFramePr>
          <p:cNvPr id="19" name="Object 18">
            <a:extLst>
              <a:ext uri="{FF2B5EF4-FFF2-40B4-BE49-F238E27FC236}">
                <a16:creationId xmlns:a16="http://schemas.microsoft.com/office/drawing/2014/main" id="{229C3581-5A77-44EB-A9D7-AD87C8F17CD7}"/>
              </a:ext>
            </a:extLst>
          </p:cNvPr>
          <p:cNvGraphicFramePr>
            <a:graphicFrameLocks noChangeAspect="1"/>
          </p:cNvGraphicFramePr>
          <p:nvPr>
            <p:extLst>
              <p:ext uri="{D42A27DB-BD31-4B8C-83A1-F6EECF244321}">
                <p14:modId xmlns:p14="http://schemas.microsoft.com/office/powerpoint/2010/main" val="1902962550"/>
              </p:ext>
            </p:extLst>
          </p:nvPr>
        </p:nvGraphicFramePr>
        <p:xfrm>
          <a:off x="1309046" y="3018326"/>
          <a:ext cx="9606606" cy="6450149"/>
        </p:xfrm>
        <a:graphic>
          <a:graphicData uri="http://schemas.openxmlformats.org/presentationml/2006/ole">
            <mc:AlternateContent xmlns:mc="http://schemas.openxmlformats.org/markup-compatibility/2006">
              <mc:Choice xmlns:v="urn:schemas-microsoft-com:vml" Requires="v">
                <p:oleObj name="Worksheet" r:id="rId4" imgW="5429188" imgH="3644988" progId="Excel.Sheet.12">
                  <p:embed/>
                </p:oleObj>
              </mc:Choice>
              <mc:Fallback>
                <p:oleObj name="Worksheet" r:id="rId4" imgW="5429188" imgH="3644988" progId="Excel.Sheet.12">
                  <p:embed/>
                  <p:pic>
                    <p:nvPicPr>
                      <p:cNvPr id="19" name="Object 18">
                        <a:extLst>
                          <a:ext uri="{FF2B5EF4-FFF2-40B4-BE49-F238E27FC236}">
                            <a16:creationId xmlns:a16="http://schemas.microsoft.com/office/drawing/2014/main" id="{229C3581-5A77-44EB-A9D7-AD87C8F17CD7}"/>
                          </a:ext>
                        </a:extLst>
                      </p:cNvPr>
                      <p:cNvPicPr/>
                      <p:nvPr/>
                    </p:nvPicPr>
                    <p:blipFill>
                      <a:blip r:embed="rId5"/>
                      <a:stretch>
                        <a:fillRect/>
                      </a:stretch>
                    </p:blipFill>
                    <p:spPr>
                      <a:xfrm>
                        <a:off x="1309046" y="3018326"/>
                        <a:ext cx="9606606" cy="6450149"/>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C878103C-49D6-401A-83FA-619654D75702}"/>
              </a:ext>
            </a:extLst>
          </p:cNvPr>
          <p:cNvSpPr txBox="1"/>
          <p:nvPr/>
        </p:nvSpPr>
        <p:spPr>
          <a:xfrm>
            <a:off x="1280471" y="1966666"/>
            <a:ext cx="9963794" cy="954107"/>
          </a:xfrm>
          <a:prstGeom prst="rect">
            <a:avLst/>
          </a:prstGeom>
          <a:noFill/>
        </p:spPr>
        <p:txBody>
          <a:bodyPr wrap="square">
            <a:spAutoFit/>
          </a:bodyPr>
          <a:lstStyle/>
          <a:p>
            <a:r>
              <a:rPr lang="en-GB" sz="2800" dirty="0">
                <a:solidFill>
                  <a:srgbClr val="4E226B"/>
                </a:solidFill>
                <a:latin typeface="Arial" panose="020B0604020202020204" pitchFamily="34" charset="0"/>
                <a:cs typeface="Arial" panose="020B0604020202020204" pitchFamily="34" charset="0"/>
              </a:rPr>
              <a:t>Financial contributions secured </a:t>
            </a:r>
            <a:r>
              <a:rPr lang="en-GB" sz="2800" dirty="0">
                <a:solidFill>
                  <a:srgbClr val="4E226B"/>
                </a:solidFill>
                <a:effectLst/>
                <a:latin typeface="Arial" panose="020B0604020202020204" pitchFamily="34" charset="0"/>
                <a:ea typeface="Calibri" panose="020F0502020204030204" pitchFamily="34" charset="0"/>
                <a:cs typeface="Arial" panose="020B0604020202020204" pitchFamily="34" charset="0"/>
              </a:rPr>
              <a:t>towards the provision of affordable housing within the borough (as of Feb 2023):</a:t>
            </a:r>
            <a:endParaRPr lang="en-GB" sz="2800" dirty="0">
              <a:solidFill>
                <a:srgbClr val="4E22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38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4">
            <a:extLst>
              <a:ext uri="{FF2B5EF4-FFF2-40B4-BE49-F238E27FC236}">
                <a16:creationId xmlns:a16="http://schemas.microsoft.com/office/drawing/2014/main" id="{1A5AF957-06CC-6119-8ECF-919EFA2BE38E}"/>
              </a:ext>
            </a:extLst>
          </p:cNvPr>
          <p:cNvSpPr txBox="1">
            <a:spLocks/>
          </p:cNvSpPr>
          <p:nvPr/>
        </p:nvSpPr>
        <p:spPr>
          <a:xfrm>
            <a:off x="1454046" y="5542379"/>
            <a:ext cx="16262454" cy="2324782"/>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b="1" dirty="0">
                <a:solidFill>
                  <a:srgbClr val="4E226B"/>
                </a:solidFill>
                <a:latin typeface="Arial" panose="020B0604020202020204"/>
              </a:rPr>
              <a:t>Reappraisals analysis based on 51 permissions subject to late stage viability appraisal granted between 2011 and 2020: </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12 schemes have fulfilled their obligations by increasing the number of affordable homes on site, totalling </a:t>
            </a:r>
            <a:r>
              <a:rPr lang="en-GB" sz="2400" b="1" dirty="0">
                <a:solidFill>
                  <a:srgbClr val="4E226B"/>
                </a:solidFill>
                <a:latin typeface="Arial" panose="020B0604020202020204"/>
              </a:rPr>
              <a:t>461 additional homes</a:t>
            </a:r>
            <a:r>
              <a:rPr lang="en-GB" sz="2400" dirty="0">
                <a:solidFill>
                  <a:srgbClr val="4E226B"/>
                </a:solidFill>
                <a:latin typeface="Arial" panose="020B0604020202020204"/>
              </a:rPr>
              <a:t>.</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8 schemes have made (or agreed to make) a payment in lieu of affordable housing offsite, totalling </a:t>
            </a:r>
            <a:r>
              <a:rPr lang="en-GB" sz="2400" b="1" dirty="0">
                <a:solidFill>
                  <a:srgbClr val="4E226B"/>
                </a:solidFill>
                <a:latin typeface="Arial" panose="020B0604020202020204"/>
              </a:rPr>
              <a:t>£5,993,400.68</a:t>
            </a:r>
            <a:r>
              <a:rPr lang="en-GB" sz="2400" dirty="0">
                <a:solidFill>
                  <a:srgbClr val="4E226B"/>
                </a:solidFill>
                <a:latin typeface="Arial" panose="020B0604020202020204"/>
              </a:rPr>
              <a:t>.</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6 schemes are currently in negotiations with the council. </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17 other schemes have not yet submitted their reappraisal as the trigger has not yet been reached. </a:t>
            </a:r>
          </a:p>
          <a:p>
            <a:pPr defTabSz="1828254">
              <a:lnSpc>
                <a:spcPct val="120000"/>
              </a:lnSpc>
              <a:spcAft>
                <a:spcPts val="2000"/>
              </a:spcAft>
              <a:buFont typeface="Arial" panose="020B0604020202020204" pitchFamily="34" charset="0"/>
              <a:buChar char="•"/>
            </a:pPr>
            <a:endParaRPr lang="en-US" sz="2400" dirty="0">
              <a:solidFill>
                <a:srgbClr val="4E226B"/>
              </a:solidFill>
              <a:latin typeface="Arial" panose="020B0604020202020204"/>
            </a:endParaRPr>
          </a:p>
        </p:txBody>
      </p:sp>
      <p:pic>
        <p:nvPicPr>
          <p:cNvPr id="4" name="Picture 3">
            <a:extLst>
              <a:ext uri="{FF2B5EF4-FFF2-40B4-BE49-F238E27FC236}">
                <a16:creationId xmlns:a16="http://schemas.microsoft.com/office/drawing/2014/main" id="{C0EFA69E-5A96-01E8-F2C6-79321EFBC625}"/>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2" name="Picture 1">
            <a:extLst>
              <a:ext uri="{FF2B5EF4-FFF2-40B4-BE49-F238E27FC236}">
                <a16:creationId xmlns:a16="http://schemas.microsoft.com/office/drawing/2014/main" id="{2A382F86-99D9-F10B-C400-90EA02514420}"/>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0" name="Rectangle 9">
            <a:extLst>
              <a:ext uri="{FF2B5EF4-FFF2-40B4-BE49-F238E27FC236}">
                <a16:creationId xmlns:a16="http://schemas.microsoft.com/office/drawing/2014/main" id="{8C743A3E-7EB7-3089-1B88-8D0D0CA6AA68}"/>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Late stage viability reviews</a:t>
            </a:r>
            <a:endParaRPr lang="en-US" sz="4000" b="1" spc="1200" dirty="0">
              <a:solidFill>
                <a:srgbClr val="E93081"/>
              </a:solidFill>
              <a:latin typeface="Roboto Light" panose="02000000000000000000" pitchFamily="2" charset="0"/>
              <a:ea typeface="Roboto Light" panose="02000000000000000000" pitchFamily="2" charset="0"/>
            </a:endParaRPr>
          </a:p>
        </p:txBody>
      </p:sp>
      <p:graphicFrame>
        <p:nvGraphicFramePr>
          <p:cNvPr id="16" name="Content Placeholder 3">
            <a:extLst>
              <a:ext uri="{FF2B5EF4-FFF2-40B4-BE49-F238E27FC236}">
                <a16:creationId xmlns:a16="http://schemas.microsoft.com/office/drawing/2014/main" id="{E38015E3-127F-4998-9A95-5F5A0BE4FD1C}"/>
              </a:ext>
            </a:extLst>
          </p:cNvPr>
          <p:cNvGraphicFramePr>
            <a:graphicFrameLocks/>
          </p:cNvGraphicFramePr>
          <p:nvPr>
            <p:extLst>
              <p:ext uri="{D42A27DB-BD31-4B8C-83A1-F6EECF244321}">
                <p14:modId xmlns:p14="http://schemas.microsoft.com/office/powerpoint/2010/main" val="1281111879"/>
              </p:ext>
            </p:extLst>
          </p:nvPr>
        </p:nvGraphicFramePr>
        <p:xfrm>
          <a:off x="2940850" y="2247139"/>
          <a:ext cx="12119743" cy="2877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87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4">
            <a:extLst>
              <a:ext uri="{FF2B5EF4-FFF2-40B4-BE49-F238E27FC236}">
                <a16:creationId xmlns:a16="http://schemas.microsoft.com/office/drawing/2014/main" id="{1A5AF957-06CC-6119-8ECF-919EFA2BE38E}"/>
              </a:ext>
            </a:extLst>
          </p:cNvPr>
          <p:cNvSpPr txBox="1">
            <a:spLocks/>
          </p:cNvSpPr>
          <p:nvPr/>
        </p:nvSpPr>
        <p:spPr>
          <a:xfrm>
            <a:off x="486862" y="2237425"/>
            <a:ext cx="17240138" cy="6799621"/>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b="1" dirty="0">
                <a:solidFill>
                  <a:srgbClr val="4E226B"/>
                </a:solidFill>
                <a:latin typeface="Arial" panose="020B0604020202020204"/>
              </a:rPr>
              <a:t>The vast majority of the RP delivery comes from developer led s106 schemes. </a:t>
            </a:r>
          </a:p>
          <a:p>
            <a:pPr marL="0" indent="0" algn="l">
              <a:buNone/>
            </a:pPr>
            <a:r>
              <a:rPr lang="en-GB" sz="2800" b="1" dirty="0">
                <a:solidFill>
                  <a:srgbClr val="4E226B"/>
                </a:solidFill>
                <a:latin typeface="Arial" panose="020B0604020202020204"/>
              </a:rPr>
              <a:t>There are currently 3 main developer-led schemes with an RP in place (</a:t>
            </a:r>
            <a:r>
              <a:rPr lang="en-GB" sz="2400" dirty="0">
                <a:solidFill>
                  <a:srgbClr val="4E226B"/>
                </a:solidFill>
                <a:latin typeface="Arial" panose="020B0604020202020204"/>
              </a:rPr>
              <a:t>South Grove, Blackhorse Road Station Car park, Former Homebase - </a:t>
            </a:r>
            <a:r>
              <a:rPr lang="en-GB" sz="2400" dirty="0" err="1">
                <a:solidFill>
                  <a:srgbClr val="4E226B"/>
                </a:solidFill>
                <a:latin typeface="Arial" panose="020B0604020202020204"/>
              </a:rPr>
              <a:t>Fulbourne</a:t>
            </a:r>
            <a:r>
              <a:rPr lang="en-GB" sz="2400" dirty="0">
                <a:solidFill>
                  <a:srgbClr val="4E226B"/>
                </a:solidFill>
                <a:latin typeface="Arial" panose="020B0604020202020204"/>
              </a:rPr>
              <a:t> Road</a:t>
            </a:r>
            <a:r>
              <a:rPr lang="en-GB" sz="2800" b="1" dirty="0">
                <a:solidFill>
                  <a:srgbClr val="4E226B"/>
                </a:solidFill>
                <a:latin typeface="Arial" panose="020B0604020202020204"/>
              </a:rPr>
              <a:t>). Once complete, these will deliver 556 new affordable homes. </a:t>
            </a:r>
          </a:p>
          <a:p>
            <a:pPr marL="0" indent="0" defTabSz="1828254">
              <a:lnSpc>
                <a:spcPct val="120000"/>
              </a:lnSpc>
              <a:spcAft>
                <a:spcPts val="2000"/>
              </a:spcAft>
              <a:buNone/>
            </a:pPr>
            <a:r>
              <a:rPr lang="en-GB" sz="2800" b="1" dirty="0">
                <a:solidFill>
                  <a:srgbClr val="4E226B"/>
                </a:solidFill>
                <a:latin typeface="Arial" panose="020B0604020202020204"/>
              </a:rPr>
              <a:t>RPs will also pick up the affordable housing on S106 schemes being led on by the Council’s Capital Delivery Team. These are: </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The Town Hall Campus where lead developer is Countryside and One Housing Group is the RP. There are 195 affordable homes proposed across this development.</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Coronation Square where the lead developer is Taylor Wimpey and Sage Housing Association are the RP. There are 358 affordable homes proposed across this scheme.</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Lea Bridge Station Sites where the lead developer is London Square Ltd. An RP has not yet been secured yet but the scheme achieved planning approval just last month. There will be 160 affordable homes on this scheme.</a:t>
            </a:r>
          </a:p>
          <a:p>
            <a:pPr marL="0" indent="0" defTabSz="1828254">
              <a:lnSpc>
                <a:spcPct val="120000"/>
              </a:lnSpc>
              <a:spcAft>
                <a:spcPts val="2000"/>
              </a:spcAft>
              <a:buNone/>
            </a:pPr>
            <a:endParaRPr lang="en-GB" sz="2800" b="1" dirty="0">
              <a:solidFill>
                <a:srgbClr val="4E226B"/>
              </a:solidFill>
              <a:latin typeface="Arial" panose="020B0604020202020204"/>
            </a:endParaRPr>
          </a:p>
          <a:p>
            <a:pPr defTabSz="1828254">
              <a:lnSpc>
                <a:spcPct val="120000"/>
              </a:lnSpc>
              <a:spcAft>
                <a:spcPts val="2000"/>
              </a:spcAft>
              <a:buFont typeface="Arial" panose="020B0604020202020204" pitchFamily="34" charset="0"/>
              <a:buChar char="•"/>
            </a:pPr>
            <a:endParaRPr lang="en-US" sz="2400" dirty="0">
              <a:solidFill>
                <a:srgbClr val="4E226B"/>
              </a:solidFill>
              <a:latin typeface="Arial" panose="020B0604020202020204"/>
            </a:endParaRPr>
          </a:p>
        </p:txBody>
      </p:sp>
      <p:pic>
        <p:nvPicPr>
          <p:cNvPr id="4" name="Picture 3">
            <a:extLst>
              <a:ext uri="{FF2B5EF4-FFF2-40B4-BE49-F238E27FC236}">
                <a16:creationId xmlns:a16="http://schemas.microsoft.com/office/drawing/2014/main" id="{C0EFA69E-5A96-01E8-F2C6-79321EFBC625}"/>
              </a:ext>
            </a:extLst>
          </p:cNvPr>
          <p:cNvPicPr>
            <a:picLocks noChangeAspect="1"/>
          </p:cNvPicPr>
          <p:nvPr/>
        </p:nvPicPr>
        <p:blipFill>
          <a:blip r:embed="rId3"/>
          <a:stretch>
            <a:fillRect/>
          </a:stretch>
        </p:blipFill>
        <p:spPr>
          <a:xfrm>
            <a:off x="15588000" y="8532000"/>
            <a:ext cx="2015903" cy="1122059"/>
          </a:xfrm>
          <a:prstGeom prst="rect">
            <a:avLst/>
          </a:prstGeom>
        </p:spPr>
      </p:pic>
      <p:pic>
        <p:nvPicPr>
          <p:cNvPr id="2" name="Picture 1">
            <a:extLst>
              <a:ext uri="{FF2B5EF4-FFF2-40B4-BE49-F238E27FC236}">
                <a16:creationId xmlns:a16="http://schemas.microsoft.com/office/drawing/2014/main" id="{2A382F86-99D9-F10B-C400-90EA02514420}"/>
              </a:ext>
            </a:extLst>
          </p:cNvPr>
          <p:cNvPicPr>
            <a:picLocks noChangeAspect="1"/>
          </p:cNvPicPr>
          <p:nvPr/>
        </p:nvPicPr>
        <p:blipFill>
          <a:blip r:embed="rId4"/>
          <a:stretch>
            <a:fillRect/>
          </a:stretch>
        </p:blipFill>
        <p:spPr>
          <a:xfrm>
            <a:off x="15060593" y="447933"/>
            <a:ext cx="2825871" cy="1073910"/>
          </a:xfrm>
          <a:prstGeom prst="rect">
            <a:avLst/>
          </a:prstGeom>
        </p:spPr>
      </p:pic>
      <p:sp>
        <p:nvSpPr>
          <p:cNvPr id="10" name="Rectangle 9">
            <a:extLst>
              <a:ext uri="{FF2B5EF4-FFF2-40B4-BE49-F238E27FC236}">
                <a16:creationId xmlns:a16="http://schemas.microsoft.com/office/drawing/2014/main" id="{8C743A3E-7EB7-3089-1B88-8D0D0CA6AA68}"/>
              </a:ext>
            </a:extLst>
          </p:cNvPr>
          <p:cNvSpPr/>
          <p:nvPr/>
        </p:nvSpPr>
        <p:spPr>
          <a:xfrm>
            <a:off x="401536" y="444608"/>
            <a:ext cx="12361967" cy="1231106"/>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Developers’ contributions also support the provision of affordable housing</a:t>
            </a:r>
            <a:endParaRPr lang="en-US" sz="4000" b="1" spc="1200" dirty="0">
              <a:solidFill>
                <a:srgbClr val="E9308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7725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dirty="0">
                <a:solidFill>
                  <a:schemeClr val="bg1"/>
                </a:solidFill>
                <a:latin typeface="Arial" panose="020B0604020202020204" pitchFamily="34" charset="0"/>
                <a:cs typeface="Arial" panose="020B0604020202020204" pitchFamily="34" charset="0"/>
              </a:rPr>
              <a:t>Your Sub head goes here</a:t>
            </a:r>
            <a:br>
              <a:rPr lang="en-US" sz="4200" spc="-80" dirty="0">
                <a:solidFill>
                  <a:schemeClr val="bg1"/>
                </a:solidFill>
                <a:latin typeface="Arial" panose="020B0604020202020204" pitchFamily="34" charset="0"/>
                <a:cs typeface="Arial" panose="020B0604020202020204" pitchFamily="34" charset="0"/>
              </a:rPr>
            </a:br>
            <a:r>
              <a:rPr lang="en-US" sz="4200" spc="-80" dirty="0">
                <a:solidFill>
                  <a:schemeClr val="bg1"/>
                </a:solidFill>
                <a:latin typeface="Arial" panose="020B0604020202020204" pitchFamily="34" charset="0"/>
                <a:cs typeface="Arial" panose="020B0604020202020204" pitchFamily="34" charset="0"/>
              </a:rPr>
              <a:t>in 42pt text. Keep to a maximum</a:t>
            </a:r>
            <a:br>
              <a:rPr lang="en-US" sz="4200" spc="-80" dirty="0">
                <a:solidFill>
                  <a:schemeClr val="bg1"/>
                </a:solidFill>
                <a:latin typeface="Arial" panose="020B0604020202020204" pitchFamily="34" charset="0"/>
                <a:cs typeface="Arial" panose="020B0604020202020204" pitchFamily="34" charset="0"/>
              </a:rPr>
            </a:br>
            <a:r>
              <a:rPr lang="en-US" sz="4200" spc="-80" dirty="0">
                <a:solidFill>
                  <a:schemeClr val="bg1"/>
                </a:solidFill>
                <a:latin typeface="Arial" panose="020B0604020202020204" pitchFamily="34" charset="0"/>
                <a:cs typeface="Arial" panose="020B0604020202020204" pitchFamily="34" charset="0"/>
              </a:rPr>
              <a:t>of three lines where possible</a:t>
            </a:r>
          </a:p>
        </p:txBody>
      </p:sp>
      <p:pic>
        <p:nvPicPr>
          <p:cNvPr id="4" name="Picture 3">
            <a:extLst>
              <a:ext uri="{FF2B5EF4-FFF2-40B4-BE49-F238E27FC236}">
                <a16:creationId xmlns:a16="http://schemas.microsoft.com/office/drawing/2014/main" id="{C0EFA69E-5A96-01E8-F2C6-79321EFBC625}"/>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2" name="Picture 1">
            <a:extLst>
              <a:ext uri="{FF2B5EF4-FFF2-40B4-BE49-F238E27FC236}">
                <a16:creationId xmlns:a16="http://schemas.microsoft.com/office/drawing/2014/main" id="{2A382F86-99D9-F10B-C400-90EA02514420}"/>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0" name="Rectangle 9">
            <a:extLst>
              <a:ext uri="{FF2B5EF4-FFF2-40B4-BE49-F238E27FC236}">
                <a16:creationId xmlns:a16="http://schemas.microsoft.com/office/drawing/2014/main" id="{8C743A3E-7EB7-3089-1B88-8D0D0CA6AA68}"/>
              </a:ext>
            </a:extLst>
          </p:cNvPr>
          <p:cNvSpPr/>
          <p:nvPr/>
        </p:nvSpPr>
        <p:spPr>
          <a:xfrm>
            <a:off x="1454046" y="1214066"/>
            <a:ext cx="12361967" cy="615553"/>
          </a:xfrm>
          <a:prstGeom prst="rect">
            <a:avLst/>
          </a:prstGeom>
        </p:spPr>
        <p:txBody>
          <a:bodyPr wrap="square" lIns="0" tIns="0" rIns="0" bIns="0" anchor="ctr">
            <a:spAutoFit/>
          </a:bodyPr>
          <a:lstStyle/>
          <a:p>
            <a:pPr defTabSz="1828800"/>
            <a:r>
              <a:rPr lang="fr-FR" sz="4000" b="1" dirty="0">
                <a:solidFill>
                  <a:srgbClr val="E93081"/>
                </a:solidFill>
                <a:latin typeface="Arial" panose="020B0604020202020204"/>
              </a:rPr>
              <a:t>Appendix 1 - Section 106 vs CIL</a:t>
            </a:r>
            <a:endParaRPr lang="en-US" sz="4000" b="1" spc="1200" dirty="0">
              <a:solidFill>
                <a:srgbClr val="E93081"/>
              </a:solidFill>
              <a:latin typeface="Roboto Light" panose="02000000000000000000" pitchFamily="2" charset="0"/>
              <a:ea typeface="Roboto Light" panose="02000000000000000000" pitchFamily="2" charset="0"/>
            </a:endParaRPr>
          </a:p>
        </p:txBody>
      </p:sp>
      <p:pic>
        <p:nvPicPr>
          <p:cNvPr id="8" name="Content Placeholder 5">
            <a:extLst>
              <a:ext uri="{FF2B5EF4-FFF2-40B4-BE49-F238E27FC236}">
                <a16:creationId xmlns:a16="http://schemas.microsoft.com/office/drawing/2014/main" id="{06149A9A-5CF6-43CD-870A-08FBF6E3AE7F}"/>
              </a:ext>
            </a:extLst>
          </p:cNvPr>
          <p:cNvPicPr>
            <a:picLocks noChangeAspect="1"/>
          </p:cNvPicPr>
          <p:nvPr/>
        </p:nvPicPr>
        <p:blipFill>
          <a:blip r:embed="rId4"/>
          <a:stretch>
            <a:fillRect/>
          </a:stretch>
        </p:blipFill>
        <p:spPr>
          <a:xfrm>
            <a:off x="1454046" y="2144904"/>
            <a:ext cx="14512554" cy="6114966"/>
          </a:xfrm>
          <a:prstGeom prst="rect">
            <a:avLst/>
          </a:prstGeom>
        </p:spPr>
      </p:pic>
    </p:spTree>
    <p:extLst>
      <p:ext uri="{BB962C8B-B14F-4D97-AF65-F5344CB8AC3E}">
        <p14:creationId xmlns:p14="http://schemas.microsoft.com/office/powerpoint/2010/main" val="58519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D6FC09-CB0F-B374-33F9-08630AB42285}"/>
              </a:ext>
            </a:extLst>
          </p:cNvPr>
          <p:cNvSpPr/>
          <p:nvPr/>
        </p:nvSpPr>
        <p:spPr>
          <a:xfrm>
            <a:off x="1571921" y="2153860"/>
            <a:ext cx="10210827" cy="2215991"/>
          </a:xfrm>
          <a:prstGeom prst="rect">
            <a:avLst/>
          </a:prstGeom>
        </p:spPr>
        <p:txBody>
          <a:bodyPr wrap="square" lIns="0" tIns="0" rIns="0" bIns="0" anchor="ctr">
            <a:spAutoFit/>
          </a:bodyPr>
          <a:lstStyle/>
          <a:p>
            <a:pPr defTabSz="1828800"/>
            <a:r>
              <a:rPr lang="en-US" sz="7200" b="1" dirty="0">
                <a:solidFill>
                  <a:srgbClr val="4E226B"/>
                </a:solidFill>
                <a:latin typeface="Arial" panose="020B0604020202020204"/>
              </a:rPr>
              <a:t>Community Infrastructure Levy</a:t>
            </a:r>
            <a:endParaRPr lang="en-US" sz="3600" b="1" spc="1200" dirty="0">
              <a:solidFill>
                <a:srgbClr val="4E226B"/>
              </a:solidFill>
              <a:latin typeface="Roboto Light" panose="02000000000000000000" pitchFamily="2" charset="0"/>
              <a:ea typeface="Roboto Light" panose="02000000000000000000" pitchFamily="2" charset="0"/>
            </a:endParaRPr>
          </a:p>
        </p:txBody>
      </p:sp>
      <p:pic>
        <p:nvPicPr>
          <p:cNvPr id="8" name="Picture 7">
            <a:extLst>
              <a:ext uri="{FF2B5EF4-FFF2-40B4-BE49-F238E27FC236}">
                <a16:creationId xmlns:a16="http://schemas.microsoft.com/office/drawing/2014/main" id="{A811BB67-6235-5677-F80D-114714F49B1C}"/>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6D49262A-3AE2-C03E-34D0-1C747C8D6211}"/>
              </a:ext>
            </a:extLst>
          </p:cNvPr>
          <p:cNvPicPr>
            <a:picLocks noChangeAspect="1"/>
          </p:cNvPicPr>
          <p:nvPr/>
        </p:nvPicPr>
        <p:blipFill>
          <a:blip r:embed="rId3"/>
          <a:stretch>
            <a:fillRect/>
          </a:stretch>
        </p:blipFill>
        <p:spPr>
          <a:xfrm>
            <a:off x="15060593" y="447933"/>
            <a:ext cx="2825871" cy="1073910"/>
          </a:xfrm>
          <a:prstGeom prst="rect">
            <a:avLst/>
          </a:prstGeom>
        </p:spPr>
      </p:pic>
      <p:graphicFrame>
        <p:nvGraphicFramePr>
          <p:cNvPr id="7" name="Content Placeholder 11">
            <a:extLst>
              <a:ext uri="{FF2B5EF4-FFF2-40B4-BE49-F238E27FC236}">
                <a16:creationId xmlns:a16="http://schemas.microsoft.com/office/drawing/2014/main" id="{954C79FF-F8AB-45FF-995E-1F17AA2E034D}"/>
              </a:ext>
            </a:extLst>
          </p:cNvPr>
          <p:cNvGraphicFramePr>
            <a:graphicFrameLocks/>
          </p:cNvGraphicFramePr>
          <p:nvPr>
            <p:extLst>
              <p:ext uri="{D42A27DB-BD31-4B8C-83A1-F6EECF244321}">
                <p14:modId xmlns:p14="http://schemas.microsoft.com/office/powerpoint/2010/main" val="861489733"/>
              </p:ext>
            </p:extLst>
          </p:nvPr>
        </p:nvGraphicFramePr>
        <p:xfrm>
          <a:off x="1571921" y="476679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045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D6FC09-CB0F-B374-33F9-08630AB42285}"/>
              </a:ext>
            </a:extLst>
          </p:cNvPr>
          <p:cNvSpPr/>
          <p:nvPr/>
        </p:nvSpPr>
        <p:spPr>
          <a:xfrm>
            <a:off x="1571921" y="2707857"/>
            <a:ext cx="10515600" cy="1107996"/>
          </a:xfrm>
          <a:prstGeom prst="rect">
            <a:avLst/>
          </a:prstGeom>
        </p:spPr>
        <p:txBody>
          <a:bodyPr wrap="square" lIns="0" tIns="0" rIns="0" bIns="0" anchor="ctr">
            <a:spAutoFit/>
          </a:bodyPr>
          <a:lstStyle/>
          <a:p>
            <a:pPr defTabSz="1828800"/>
            <a:r>
              <a:rPr lang="en-US" sz="7200" b="1" dirty="0">
                <a:solidFill>
                  <a:srgbClr val="4E226B"/>
                </a:solidFill>
                <a:latin typeface="Arial" panose="020B0604020202020204"/>
              </a:rPr>
              <a:t>Section 106 agreements</a:t>
            </a:r>
            <a:endParaRPr lang="en-US" sz="3600" b="1" spc="1200" dirty="0">
              <a:solidFill>
                <a:srgbClr val="4E226B"/>
              </a:solidFill>
              <a:latin typeface="Roboto Light" panose="02000000000000000000" pitchFamily="2" charset="0"/>
              <a:ea typeface="Roboto Light" panose="02000000000000000000" pitchFamily="2" charset="0"/>
            </a:endParaRPr>
          </a:p>
        </p:txBody>
      </p:sp>
      <p:pic>
        <p:nvPicPr>
          <p:cNvPr id="8" name="Picture 7">
            <a:extLst>
              <a:ext uri="{FF2B5EF4-FFF2-40B4-BE49-F238E27FC236}">
                <a16:creationId xmlns:a16="http://schemas.microsoft.com/office/drawing/2014/main" id="{A811BB67-6235-5677-F80D-114714F49B1C}"/>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6D49262A-3AE2-C03E-34D0-1C747C8D6211}"/>
              </a:ext>
            </a:extLst>
          </p:cNvPr>
          <p:cNvPicPr>
            <a:picLocks noChangeAspect="1"/>
          </p:cNvPicPr>
          <p:nvPr/>
        </p:nvPicPr>
        <p:blipFill>
          <a:blip r:embed="rId3"/>
          <a:stretch>
            <a:fillRect/>
          </a:stretch>
        </p:blipFill>
        <p:spPr>
          <a:xfrm>
            <a:off x="15060593" y="447933"/>
            <a:ext cx="2825871" cy="1073910"/>
          </a:xfrm>
          <a:prstGeom prst="rect">
            <a:avLst/>
          </a:prstGeom>
        </p:spPr>
      </p:pic>
      <p:graphicFrame>
        <p:nvGraphicFramePr>
          <p:cNvPr id="6" name="Content Placeholder 11">
            <a:extLst>
              <a:ext uri="{FF2B5EF4-FFF2-40B4-BE49-F238E27FC236}">
                <a16:creationId xmlns:a16="http://schemas.microsoft.com/office/drawing/2014/main" id="{D6C7982C-2059-4F0A-8DB0-DED8B3E6E46C}"/>
              </a:ext>
            </a:extLst>
          </p:cNvPr>
          <p:cNvGraphicFramePr>
            <a:graphicFrameLocks/>
          </p:cNvGraphicFramePr>
          <p:nvPr>
            <p:extLst>
              <p:ext uri="{D42A27DB-BD31-4B8C-83A1-F6EECF244321}">
                <p14:modId xmlns:p14="http://schemas.microsoft.com/office/powerpoint/2010/main" val="1790163645"/>
              </p:ext>
            </p:extLst>
          </p:nvPr>
        </p:nvGraphicFramePr>
        <p:xfrm>
          <a:off x="1571921" y="474169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97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dirty="0">
                <a:solidFill>
                  <a:schemeClr val="bg1"/>
                </a:solidFill>
                <a:latin typeface="Arial" panose="020B0604020202020204" pitchFamily="34" charset="0"/>
                <a:cs typeface="Arial" panose="020B0604020202020204" pitchFamily="34" charset="0"/>
              </a:rPr>
              <a:t>Your Sub head goes here</a:t>
            </a:r>
            <a:br>
              <a:rPr lang="en-US" sz="4200" spc="-80" dirty="0">
                <a:solidFill>
                  <a:schemeClr val="bg1"/>
                </a:solidFill>
                <a:latin typeface="Arial" panose="020B0604020202020204" pitchFamily="34" charset="0"/>
                <a:cs typeface="Arial" panose="020B0604020202020204" pitchFamily="34" charset="0"/>
              </a:rPr>
            </a:br>
            <a:r>
              <a:rPr lang="en-US" sz="4200" spc="-80" dirty="0">
                <a:solidFill>
                  <a:schemeClr val="bg1"/>
                </a:solidFill>
                <a:latin typeface="Arial" panose="020B0604020202020204" pitchFamily="34" charset="0"/>
                <a:cs typeface="Arial" panose="020B0604020202020204" pitchFamily="34" charset="0"/>
              </a:rPr>
              <a:t>in 42pt text. Keep to a maximum</a:t>
            </a:r>
            <a:br>
              <a:rPr lang="en-US" sz="4200" spc="-80" dirty="0">
                <a:solidFill>
                  <a:schemeClr val="bg1"/>
                </a:solidFill>
                <a:latin typeface="Arial" panose="020B0604020202020204" pitchFamily="34" charset="0"/>
                <a:cs typeface="Arial" panose="020B0604020202020204" pitchFamily="34" charset="0"/>
              </a:rPr>
            </a:br>
            <a:r>
              <a:rPr lang="en-US" sz="4200" spc="-80" dirty="0">
                <a:solidFill>
                  <a:schemeClr val="bg1"/>
                </a:solidFill>
                <a:latin typeface="Arial" panose="020B0604020202020204" pitchFamily="34" charset="0"/>
                <a:cs typeface="Arial" panose="020B0604020202020204" pitchFamily="34" charset="0"/>
              </a:rPr>
              <a:t>of three lines where possible</a:t>
            </a:r>
          </a:p>
        </p:txBody>
      </p:sp>
      <p:sp>
        <p:nvSpPr>
          <p:cNvPr id="12" name="Inhaltsplatzhalter 4">
            <a:extLst>
              <a:ext uri="{FF2B5EF4-FFF2-40B4-BE49-F238E27FC236}">
                <a16:creationId xmlns:a16="http://schemas.microsoft.com/office/drawing/2014/main" id="{1A5AF957-06CC-6119-8ECF-919EFA2BE38E}"/>
              </a:ext>
            </a:extLst>
          </p:cNvPr>
          <p:cNvSpPr txBox="1">
            <a:spLocks/>
          </p:cNvSpPr>
          <p:nvPr/>
        </p:nvSpPr>
        <p:spPr>
          <a:xfrm>
            <a:off x="1454046" y="7751884"/>
            <a:ext cx="14844973" cy="2836193"/>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dirty="0">
                <a:solidFill>
                  <a:srgbClr val="4E226B"/>
                </a:solidFill>
                <a:latin typeface="Arial" panose="020B0604020202020204"/>
              </a:rPr>
              <a:t>CIL can be spent on any type of infrastructure while Section 106 payments are collected for a specific purpose/project. CIL can not be spent on affordable housing.</a:t>
            </a:r>
          </a:p>
          <a:p>
            <a:pPr marL="0" indent="0" defTabSz="1828254">
              <a:lnSpc>
                <a:spcPct val="120000"/>
              </a:lnSpc>
              <a:spcAft>
                <a:spcPts val="2000"/>
              </a:spcAft>
              <a:buNone/>
            </a:pPr>
            <a:r>
              <a:rPr lang="en-GB" sz="2400" dirty="0">
                <a:solidFill>
                  <a:srgbClr val="4E226B"/>
                </a:solidFill>
                <a:latin typeface="Arial" panose="020B0604020202020204"/>
              </a:rPr>
              <a:t>Since the introduction of CIL in 2014, it replaced tariff based Section 106 contributions addressing cumulative impact of development across the borough.</a:t>
            </a:r>
          </a:p>
          <a:p>
            <a:pPr marL="0" indent="0" defTabSz="1828254">
              <a:lnSpc>
                <a:spcPct val="120000"/>
              </a:lnSpc>
              <a:spcAft>
                <a:spcPts val="2000"/>
              </a:spcAft>
              <a:buNone/>
            </a:pPr>
            <a:endParaRPr lang="en-US" sz="2800" dirty="0">
              <a:solidFill>
                <a:srgbClr val="4E226B"/>
              </a:solidFill>
              <a:latin typeface="Arial" panose="020B0604020202020204"/>
            </a:endParaRPr>
          </a:p>
        </p:txBody>
      </p:sp>
      <p:pic>
        <p:nvPicPr>
          <p:cNvPr id="4" name="Picture 3">
            <a:extLst>
              <a:ext uri="{FF2B5EF4-FFF2-40B4-BE49-F238E27FC236}">
                <a16:creationId xmlns:a16="http://schemas.microsoft.com/office/drawing/2014/main" id="{C0EFA69E-5A96-01E8-F2C6-79321EFBC625}"/>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2" name="Picture 1">
            <a:extLst>
              <a:ext uri="{FF2B5EF4-FFF2-40B4-BE49-F238E27FC236}">
                <a16:creationId xmlns:a16="http://schemas.microsoft.com/office/drawing/2014/main" id="{2A382F86-99D9-F10B-C400-90EA02514420}"/>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0" name="Rectangle 9">
            <a:extLst>
              <a:ext uri="{FF2B5EF4-FFF2-40B4-BE49-F238E27FC236}">
                <a16:creationId xmlns:a16="http://schemas.microsoft.com/office/drawing/2014/main" id="{8C743A3E-7EB7-3089-1B88-8D0D0CA6AA68}"/>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Financial Contributions received since 2010/11</a:t>
            </a:r>
            <a:endParaRPr lang="en-US" sz="4000" b="1" spc="1200" dirty="0">
              <a:solidFill>
                <a:srgbClr val="E93081"/>
              </a:solidFill>
              <a:latin typeface="Roboto Light" panose="02000000000000000000" pitchFamily="2" charset="0"/>
              <a:ea typeface="Roboto Light" panose="02000000000000000000" pitchFamily="2" charset="0"/>
            </a:endParaRPr>
          </a:p>
        </p:txBody>
      </p:sp>
      <p:pic>
        <p:nvPicPr>
          <p:cNvPr id="5" name="Picture 4">
            <a:extLst>
              <a:ext uri="{FF2B5EF4-FFF2-40B4-BE49-F238E27FC236}">
                <a16:creationId xmlns:a16="http://schemas.microsoft.com/office/drawing/2014/main" id="{A943A865-0516-45BF-B7A4-25C72ABF983C}"/>
              </a:ext>
            </a:extLst>
          </p:cNvPr>
          <p:cNvPicPr>
            <a:picLocks noChangeAspect="1"/>
          </p:cNvPicPr>
          <p:nvPr/>
        </p:nvPicPr>
        <p:blipFill>
          <a:blip r:embed="rId4"/>
          <a:stretch>
            <a:fillRect/>
          </a:stretch>
        </p:blipFill>
        <p:spPr>
          <a:xfrm>
            <a:off x="1454046" y="2388336"/>
            <a:ext cx="6170073" cy="4765007"/>
          </a:xfrm>
          <a:prstGeom prst="rect">
            <a:avLst/>
          </a:prstGeom>
        </p:spPr>
      </p:pic>
      <p:pic>
        <p:nvPicPr>
          <p:cNvPr id="6" name="Picture 5">
            <a:extLst>
              <a:ext uri="{FF2B5EF4-FFF2-40B4-BE49-F238E27FC236}">
                <a16:creationId xmlns:a16="http://schemas.microsoft.com/office/drawing/2014/main" id="{624FC2C2-2244-4DAB-BF43-9C99A7C7C5CA}"/>
              </a:ext>
            </a:extLst>
          </p:cNvPr>
          <p:cNvPicPr>
            <a:picLocks noChangeAspect="1"/>
          </p:cNvPicPr>
          <p:nvPr/>
        </p:nvPicPr>
        <p:blipFill>
          <a:blip r:embed="rId5"/>
          <a:stretch>
            <a:fillRect/>
          </a:stretch>
        </p:blipFill>
        <p:spPr>
          <a:xfrm>
            <a:off x="7879288" y="2510429"/>
            <a:ext cx="8594240" cy="5165687"/>
          </a:xfrm>
          <a:prstGeom prst="rect">
            <a:avLst/>
          </a:prstGeom>
          <a:ln>
            <a:noFill/>
          </a:ln>
          <a:effectLst>
            <a:softEdge rad="112500"/>
          </a:effectLst>
        </p:spPr>
      </p:pic>
      <p:sp>
        <p:nvSpPr>
          <p:cNvPr id="11" name="TextBox 10">
            <a:extLst>
              <a:ext uri="{FF2B5EF4-FFF2-40B4-BE49-F238E27FC236}">
                <a16:creationId xmlns:a16="http://schemas.microsoft.com/office/drawing/2014/main" id="{A7AF7E7F-00F6-40DD-AD9B-8B22EBC2F327}"/>
              </a:ext>
            </a:extLst>
          </p:cNvPr>
          <p:cNvSpPr txBox="1"/>
          <p:nvPr/>
        </p:nvSpPr>
        <p:spPr>
          <a:xfrm>
            <a:off x="1359244" y="7110422"/>
            <a:ext cx="4201297" cy="369332"/>
          </a:xfrm>
          <a:prstGeom prst="rect">
            <a:avLst/>
          </a:prstGeom>
          <a:noFill/>
        </p:spPr>
        <p:txBody>
          <a:bodyPr wrap="square">
            <a:spAutoFit/>
          </a:bodyPr>
          <a:lstStyle/>
          <a:p>
            <a:r>
              <a:rPr lang="en-GB" sz="1800" dirty="0"/>
              <a:t>* CIL was introduced in March 2014</a:t>
            </a:r>
          </a:p>
        </p:txBody>
      </p:sp>
    </p:spTree>
    <p:extLst>
      <p:ext uri="{BB962C8B-B14F-4D97-AF65-F5344CB8AC3E}">
        <p14:creationId xmlns:p14="http://schemas.microsoft.com/office/powerpoint/2010/main" val="31041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dirty="0">
                <a:solidFill>
                  <a:schemeClr val="bg1"/>
                </a:solidFill>
                <a:latin typeface="Arial" panose="020B0604020202020204" pitchFamily="34" charset="0"/>
                <a:cs typeface="Arial" panose="020B0604020202020204" pitchFamily="34" charset="0"/>
              </a:rPr>
              <a:t>Your Sub head goes here</a:t>
            </a:r>
            <a:br>
              <a:rPr lang="en-US" sz="4200" spc="-80" dirty="0">
                <a:solidFill>
                  <a:schemeClr val="bg1"/>
                </a:solidFill>
                <a:latin typeface="Arial" panose="020B0604020202020204" pitchFamily="34" charset="0"/>
                <a:cs typeface="Arial" panose="020B0604020202020204" pitchFamily="34" charset="0"/>
              </a:rPr>
            </a:br>
            <a:r>
              <a:rPr lang="en-US" sz="4200" spc="-80" dirty="0">
                <a:solidFill>
                  <a:schemeClr val="bg1"/>
                </a:solidFill>
                <a:latin typeface="Arial" panose="020B0604020202020204" pitchFamily="34" charset="0"/>
                <a:cs typeface="Arial" panose="020B0604020202020204" pitchFamily="34" charset="0"/>
              </a:rPr>
              <a:t>in 42pt text. Keep to a maximum</a:t>
            </a:r>
            <a:br>
              <a:rPr lang="en-US" sz="4200" spc="-80" dirty="0">
                <a:solidFill>
                  <a:schemeClr val="bg1"/>
                </a:solidFill>
                <a:latin typeface="Arial" panose="020B0604020202020204" pitchFamily="34" charset="0"/>
                <a:cs typeface="Arial" panose="020B0604020202020204" pitchFamily="34" charset="0"/>
              </a:rPr>
            </a:br>
            <a:r>
              <a:rPr lang="en-US" sz="4200" spc="-80" dirty="0">
                <a:solidFill>
                  <a:schemeClr val="bg1"/>
                </a:solidFill>
                <a:latin typeface="Arial" panose="020B0604020202020204" pitchFamily="34" charset="0"/>
                <a:cs typeface="Arial" panose="020B0604020202020204" pitchFamily="34" charset="0"/>
              </a:rPr>
              <a:t>of three lines where possible</a:t>
            </a:r>
          </a:p>
        </p:txBody>
      </p:sp>
      <p:sp>
        <p:nvSpPr>
          <p:cNvPr id="12" name="Inhaltsplatzhalter 4">
            <a:extLst>
              <a:ext uri="{FF2B5EF4-FFF2-40B4-BE49-F238E27FC236}">
                <a16:creationId xmlns:a16="http://schemas.microsoft.com/office/drawing/2014/main" id="{1A5AF957-06CC-6119-8ECF-919EFA2BE38E}"/>
              </a:ext>
            </a:extLst>
          </p:cNvPr>
          <p:cNvSpPr txBox="1">
            <a:spLocks/>
          </p:cNvSpPr>
          <p:nvPr/>
        </p:nvSpPr>
        <p:spPr>
          <a:xfrm>
            <a:off x="1454046" y="2254047"/>
            <a:ext cx="15419492" cy="2324782"/>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828254">
              <a:lnSpc>
                <a:spcPct val="120000"/>
              </a:lnSpc>
              <a:spcAft>
                <a:spcPts val="2000"/>
              </a:spcAft>
              <a:buFont typeface="Arial" panose="020B0604020202020204" pitchFamily="34" charset="0"/>
              <a:buChar char="•"/>
            </a:pPr>
            <a:r>
              <a:rPr lang="en-GB" sz="2000" dirty="0">
                <a:solidFill>
                  <a:srgbClr val="4E226B"/>
                </a:solidFill>
                <a:latin typeface="Arial" panose="020B0604020202020204"/>
              </a:rPr>
              <a:t>The LBWF Infrastructure Delivery Plan sets out details of the infrastructure required to support planned growth set out in the new Local Plan, including when and where it should be delivered. The Infrastructure Delivery Schedule lists individual projects to be delivered.</a:t>
            </a:r>
          </a:p>
          <a:p>
            <a:pPr defTabSz="1828254">
              <a:lnSpc>
                <a:spcPct val="120000"/>
              </a:lnSpc>
              <a:spcAft>
                <a:spcPts val="2000"/>
              </a:spcAft>
              <a:buFont typeface="Arial" panose="020B0604020202020204" pitchFamily="34" charset="0"/>
              <a:buChar char="•"/>
            </a:pPr>
            <a:r>
              <a:rPr lang="en-GB" sz="2000" dirty="0">
                <a:solidFill>
                  <a:srgbClr val="4E226B"/>
                </a:solidFill>
                <a:latin typeface="Arial" panose="020B0604020202020204"/>
              </a:rPr>
              <a:t>The Infrastructure Delivery Plan is reviewed regularly, with the next review planned for this year. </a:t>
            </a:r>
          </a:p>
          <a:p>
            <a:pPr defTabSz="1828254">
              <a:lnSpc>
                <a:spcPct val="120000"/>
              </a:lnSpc>
              <a:spcAft>
                <a:spcPts val="2000"/>
              </a:spcAft>
              <a:buFont typeface="Arial" panose="020B0604020202020204" pitchFamily="34" charset="0"/>
              <a:buChar char="•"/>
            </a:pPr>
            <a:r>
              <a:rPr lang="en-GB" sz="2000" dirty="0">
                <a:solidFill>
                  <a:srgbClr val="4E226B"/>
                </a:solidFill>
                <a:latin typeface="Arial" panose="020B0604020202020204"/>
              </a:rPr>
              <a:t>As required, the Infrastructure Funding Statement identifies direct spending priorities on an annual basis.</a:t>
            </a:r>
          </a:p>
          <a:p>
            <a:pPr defTabSz="1828254">
              <a:lnSpc>
                <a:spcPct val="120000"/>
              </a:lnSpc>
              <a:spcAft>
                <a:spcPts val="2000"/>
              </a:spcAft>
              <a:buFont typeface="Arial" panose="020B0604020202020204" pitchFamily="34" charset="0"/>
              <a:buChar char="•"/>
            </a:pPr>
            <a:r>
              <a:rPr lang="en-GB" sz="2000" dirty="0">
                <a:solidFill>
                  <a:srgbClr val="4E226B"/>
                </a:solidFill>
                <a:latin typeface="Arial" panose="020B0604020202020204"/>
              </a:rPr>
              <a:t>All planning contributions spending is expected to align with the Capital Investment Strategy.</a:t>
            </a:r>
          </a:p>
          <a:p>
            <a:pPr defTabSz="1828254">
              <a:lnSpc>
                <a:spcPct val="120000"/>
              </a:lnSpc>
              <a:spcAft>
                <a:spcPts val="2000"/>
              </a:spcAft>
              <a:buFont typeface="Arial" panose="020B0604020202020204" pitchFamily="34" charset="0"/>
              <a:buChar char="•"/>
            </a:pPr>
            <a:r>
              <a:rPr lang="en-GB" sz="2000" dirty="0">
                <a:solidFill>
                  <a:srgbClr val="4E226B"/>
                </a:solidFill>
                <a:latin typeface="Arial" panose="020B0604020202020204"/>
              </a:rPr>
              <a:t>A new Developer Contributions Supplementary Planning Document will identify investment priorities in local growth areas.</a:t>
            </a:r>
          </a:p>
          <a:p>
            <a:pPr marL="0" indent="0" defTabSz="1828254">
              <a:lnSpc>
                <a:spcPct val="120000"/>
              </a:lnSpc>
              <a:spcAft>
                <a:spcPts val="2000"/>
              </a:spcAft>
              <a:buNone/>
            </a:pPr>
            <a:endParaRPr lang="en-US" sz="2800" dirty="0">
              <a:solidFill>
                <a:srgbClr val="4E226B"/>
              </a:solidFill>
              <a:latin typeface="Arial" panose="020B0604020202020204"/>
            </a:endParaRPr>
          </a:p>
        </p:txBody>
      </p:sp>
      <p:pic>
        <p:nvPicPr>
          <p:cNvPr id="4" name="Picture 3">
            <a:extLst>
              <a:ext uri="{FF2B5EF4-FFF2-40B4-BE49-F238E27FC236}">
                <a16:creationId xmlns:a16="http://schemas.microsoft.com/office/drawing/2014/main" id="{C0EFA69E-5A96-01E8-F2C6-79321EFBC625}"/>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2" name="Picture 1">
            <a:extLst>
              <a:ext uri="{FF2B5EF4-FFF2-40B4-BE49-F238E27FC236}">
                <a16:creationId xmlns:a16="http://schemas.microsoft.com/office/drawing/2014/main" id="{2A382F86-99D9-F10B-C400-90EA02514420}"/>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0" name="Rectangle 9">
            <a:extLst>
              <a:ext uri="{FF2B5EF4-FFF2-40B4-BE49-F238E27FC236}">
                <a16:creationId xmlns:a16="http://schemas.microsoft.com/office/drawing/2014/main" id="{8C743A3E-7EB7-3089-1B88-8D0D0CA6AA68}"/>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Setting spending priorities</a:t>
            </a:r>
            <a:endParaRPr lang="en-US" sz="4000" b="1" spc="1200" dirty="0">
              <a:solidFill>
                <a:srgbClr val="E93081"/>
              </a:solidFill>
              <a:latin typeface="Roboto Light" panose="02000000000000000000" pitchFamily="2" charset="0"/>
              <a:ea typeface="Roboto Light" panose="02000000000000000000" pitchFamily="2" charset="0"/>
            </a:endParaRPr>
          </a:p>
        </p:txBody>
      </p:sp>
      <p:pic>
        <p:nvPicPr>
          <p:cNvPr id="11" name="Picture 10">
            <a:extLst>
              <a:ext uri="{FF2B5EF4-FFF2-40B4-BE49-F238E27FC236}">
                <a16:creationId xmlns:a16="http://schemas.microsoft.com/office/drawing/2014/main" id="{48A6C165-3DFE-4E16-938C-C547684B3F18}"/>
              </a:ext>
            </a:extLst>
          </p:cNvPr>
          <p:cNvPicPr>
            <a:picLocks noChangeAspect="1"/>
          </p:cNvPicPr>
          <p:nvPr/>
        </p:nvPicPr>
        <p:blipFill>
          <a:blip r:embed="rId4"/>
          <a:stretch>
            <a:fillRect/>
          </a:stretch>
        </p:blipFill>
        <p:spPr>
          <a:xfrm>
            <a:off x="1235581" y="5704771"/>
            <a:ext cx="7679219" cy="4339342"/>
          </a:xfrm>
          <a:prstGeom prst="rect">
            <a:avLst/>
          </a:prstGeom>
        </p:spPr>
      </p:pic>
      <p:sp>
        <p:nvSpPr>
          <p:cNvPr id="13" name="Plus Sign 12">
            <a:extLst>
              <a:ext uri="{FF2B5EF4-FFF2-40B4-BE49-F238E27FC236}">
                <a16:creationId xmlns:a16="http://schemas.microsoft.com/office/drawing/2014/main" id="{8AF4505F-776C-403E-B8A2-2D652DFB4C2C}"/>
              </a:ext>
            </a:extLst>
          </p:cNvPr>
          <p:cNvSpPr/>
          <p:nvPr/>
        </p:nvSpPr>
        <p:spPr>
          <a:xfrm>
            <a:off x="9014212" y="7189544"/>
            <a:ext cx="688369" cy="77313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0A77B58-F25F-41C3-AB46-F70D77893F92}"/>
              </a:ext>
            </a:extLst>
          </p:cNvPr>
          <p:cNvPicPr>
            <a:picLocks noChangeAspect="1"/>
          </p:cNvPicPr>
          <p:nvPr/>
        </p:nvPicPr>
        <p:blipFill>
          <a:blip r:embed="rId5"/>
          <a:stretch>
            <a:fillRect/>
          </a:stretch>
        </p:blipFill>
        <p:spPr>
          <a:xfrm>
            <a:off x="10002240" y="6082641"/>
            <a:ext cx="3701403" cy="2684104"/>
          </a:xfrm>
          <a:prstGeom prst="rect">
            <a:avLst/>
          </a:prstGeom>
        </p:spPr>
      </p:pic>
    </p:spTree>
    <p:extLst>
      <p:ext uri="{BB962C8B-B14F-4D97-AF65-F5344CB8AC3E}">
        <p14:creationId xmlns:p14="http://schemas.microsoft.com/office/powerpoint/2010/main" val="76449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6A9CD-0817-4F4A-1894-AC052B00FC59}"/>
              </a:ext>
            </a:extLst>
          </p:cNvPr>
          <p:cNvSpPr/>
          <p:nvPr/>
        </p:nvSpPr>
        <p:spPr>
          <a:xfrm>
            <a:off x="0" y="-170244"/>
            <a:ext cx="18288000" cy="10287000"/>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19" name="Inhaltsplatzhalter 4">
            <a:extLst>
              <a:ext uri="{FF2B5EF4-FFF2-40B4-BE49-F238E27FC236}">
                <a16:creationId xmlns:a16="http://schemas.microsoft.com/office/drawing/2014/main" id="{A20B477D-9444-14DB-138F-2541086D1A06}"/>
              </a:ext>
            </a:extLst>
          </p:cNvPr>
          <p:cNvSpPr txBox="1">
            <a:spLocks/>
          </p:cNvSpPr>
          <p:nvPr/>
        </p:nvSpPr>
        <p:spPr>
          <a:xfrm>
            <a:off x="1465502" y="2565674"/>
            <a:ext cx="15356996" cy="3248594"/>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828254">
              <a:lnSpc>
                <a:spcPct val="120000"/>
              </a:lnSpc>
              <a:spcAft>
                <a:spcPts val="2000"/>
              </a:spcAft>
            </a:pPr>
            <a:r>
              <a:rPr lang="en-GB" sz="2800" dirty="0">
                <a:latin typeface="Arial" panose="020B0604020202020204"/>
              </a:rPr>
              <a:t>Chaired by the Strategic Director of Place</a:t>
            </a:r>
          </a:p>
          <a:p>
            <a:pPr defTabSz="1828254">
              <a:lnSpc>
                <a:spcPct val="120000"/>
              </a:lnSpc>
              <a:spcAft>
                <a:spcPts val="2000"/>
              </a:spcAft>
            </a:pPr>
            <a:r>
              <a:rPr lang="en-GB" sz="2800" dirty="0">
                <a:latin typeface="Arial" panose="020B0604020202020204"/>
              </a:rPr>
              <a:t>Held at least quarterly</a:t>
            </a:r>
          </a:p>
          <a:p>
            <a:pPr defTabSz="1828254">
              <a:lnSpc>
                <a:spcPct val="120000"/>
              </a:lnSpc>
              <a:spcAft>
                <a:spcPts val="2000"/>
              </a:spcAft>
            </a:pPr>
            <a:r>
              <a:rPr lang="en-GB" sz="2800" dirty="0">
                <a:latin typeface="Arial" panose="020B0604020202020204"/>
              </a:rPr>
              <a:t>Provides strategic oversight on the combined use of developer contributions</a:t>
            </a:r>
          </a:p>
          <a:p>
            <a:pPr defTabSz="1828254">
              <a:lnSpc>
                <a:spcPct val="120000"/>
              </a:lnSpc>
              <a:spcAft>
                <a:spcPts val="2000"/>
              </a:spcAft>
            </a:pPr>
            <a:r>
              <a:rPr lang="en-GB" sz="2800" dirty="0">
                <a:latin typeface="Arial" panose="020B0604020202020204"/>
              </a:rPr>
              <a:t>Identifies priorities for funding</a:t>
            </a:r>
          </a:p>
          <a:p>
            <a:pPr defTabSz="1828254">
              <a:lnSpc>
                <a:spcPct val="120000"/>
              </a:lnSpc>
              <a:spcAft>
                <a:spcPts val="2000"/>
              </a:spcAft>
            </a:pPr>
            <a:r>
              <a:rPr lang="en-GB" sz="2800" dirty="0">
                <a:latin typeface="Arial" panose="020B0604020202020204"/>
              </a:rPr>
              <a:t>Makes recommendations and delegated decisions on use of Strategic CIL and flexible Section 106 financial contributions</a:t>
            </a:r>
          </a:p>
          <a:p>
            <a:pPr defTabSz="1828254">
              <a:lnSpc>
                <a:spcPct val="120000"/>
              </a:lnSpc>
              <a:spcAft>
                <a:spcPts val="2000"/>
              </a:spcAft>
            </a:pPr>
            <a:r>
              <a:rPr lang="en-GB" sz="2800" dirty="0">
                <a:latin typeface="Arial" panose="020B0604020202020204"/>
              </a:rPr>
              <a:t>Reviews annual reports, including Infrastructure Funding Statement (IFS)</a:t>
            </a:r>
          </a:p>
          <a:p>
            <a:pPr defTabSz="1828254">
              <a:lnSpc>
                <a:spcPct val="120000"/>
              </a:lnSpc>
              <a:spcAft>
                <a:spcPts val="2000"/>
              </a:spcAft>
            </a:pPr>
            <a:r>
              <a:rPr lang="en-GB" sz="2800" dirty="0">
                <a:latin typeface="Arial" panose="020B0604020202020204"/>
              </a:rPr>
              <a:t>Portfolio Lead Member and Cabinet make and review final decisions</a:t>
            </a:r>
          </a:p>
        </p:txBody>
      </p:sp>
      <p:pic>
        <p:nvPicPr>
          <p:cNvPr id="4" name="Picture 3">
            <a:extLst>
              <a:ext uri="{FF2B5EF4-FFF2-40B4-BE49-F238E27FC236}">
                <a16:creationId xmlns:a16="http://schemas.microsoft.com/office/drawing/2014/main" id="{595DF0CA-4948-3936-6375-D18436A38DE0}"/>
              </a:ext>
            </a:extLst>
          </p:cNvPr>
          <p:cNvPicPr>
            <a:picLocks noChangeAspect="1"/>
          </p:cNvPicPr>
          <p:nvPr/>
        </p:nvPicPr>
        <p:blipFill>
          <a:blip r:embed="rId2"/>
          <a:stretch>
            <a:fillRect/>
          </a:stretch>
        </p:blipFill>
        <p:spPr>
          <a:xfrm>
            <a:off x="15588000" y="8532000"/>
            <a:ext cx="1914878" cy="1088852"/>
          </a:xfrm>
          <a:prstGeom prst="rect">
            <a:avLst/>
          </a:prstGeom>
        </p:spPr>
      </p:pic>
      <p:pic>
        <p:nvPicPr>
          <p:cNvPr id="7" name="Picture 6">
            <a:extLst>
              <a:ext uri="{FF2B5EF4-FFF2-40B4-BE49-F238E27FC236}">
                <a16:creationId xmlns:a16="http://schemas.microsoft.com/office/drawing/2014/main" id="{1B3F3CAD-899B-5F93-06C7-C2CFDD13EED7}"/>
              </a:ext>
            </a:extLst>
          </p:cNvPr>
          <p:cNvPicPr>
            <a:picLocks noChangeAspect="1"/>
          </p:cNvPicPr>
          <p:nvPr/>
        </p:nvPicPr>
        <p:blipFill>
          <a:blip r:embed="rId3"/>
          <a:stretch>
            <a:fillRect/>
          </a:stretch>
        </p:blipFill>
        <p:spPr>
          <a:xfrm>
            <a:off x="15063554" y="454088"/>
            <a:ext cx="2815775" cy="1085401"/>
          </a:xfrm>
          <a:prstGeom prst="rect">
            <a:avLst/>
          </a:prstGeom>
        </p:spPr>
      </p:pic>
      <p:sp>
        <p:nvSpPr>
          <p:cNvPr id="12" name="Rectangle 11">
            <a:extLst>
              <a:ext uri="{FF2B5EF4-FFF2-40B4-BE49-F238E27FC236}">
                <a16:creationId xmlns:a16="http://schemas.microsoft.com/office/drawing/2014/main" id="{2CA9EC6C-7129-495A-A15C-71AFE344890A}"/>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Governance - Developer Contributions Board</a:t>
            </a:r>
          </a:p>
        </p:txBody>
      </p:sp>
    </p:spTree>
    <p:extLst>
      <p:ext uri="{BB962C8B-B14F-4D97-AF65-F5344CB8AC3E}">
        <p14:creationId xmlns:p14="http://schemas.microsoft.com/office/powerpoint/2010/main" val="358943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8" name="Rectangle 7">
            <a:extLst>
              <a:ext uri="{FF2B5EF4-FFF2-40B4-BE49-F238E27FC236}">
                <a16:creationId xmlns:a16="http://schemas.microsoft.com/office/drawing/2014/main" id="{AD3507E1-2060-44AF-A0C0-7967377F67C7}"/>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Funding Infrastructure - CIL</a:t>
            </a:r>
            <a:endParaRPr lang="en-US" sz="4000" b="1" spc="1200" dirty="0">
              <a:solidFill>
                <a:srgbClr val="E93081"/>
              </a:solidFill>
              <a:latin typeface="Roboto Light" panose="02000000000000000000" pitchFamily="2" charset="0"/>
              <a:ea typeface="Roboto Light" panose="02000000000000000000" pitchFamily="2" charset="0"/>
            </a:endParaRPr>
          </a:p>
        </p:txBody>
      </p:sp>
      <p:pic>
        <p:nvPicPr>
          <p:cNvPr id="9" name="Picture 8">
            <a:extLst>
              <a:ext uri="{FF2B5EF4-FFF2-40B4-BE49-F238E27FC236}">
                <a16:creationId xmlns:a16="http://schemas.microsoft.com/office/drawing/2014/main" id="{BBB3AE65-4B86-4458-B728-AD08E72A5B63}"/>
              </a:ext>
            </a:extLst>
          </p:cNvPr>
          <p:cNvPicPr>
            <a:picLocks noChangeAspect="1"/>
          </p:cNvPicPr>
          <p:nvPr/>
        </p:nvPicPr>
        <p:blipFill>
          <a:blip r:embed="rId4"/>
          <a:stretch>
            <a:fillRect/>
          </a:stretch>
        </p:blipFill>
        <p:spPr>
          <a:xfrm>
            <a:off x="1502119" y="4747550"/>
            <a:ext cx="7512330" cy="3218300"/>
          </a:xfrm>
          <a:prstGeom prst="rect">
            <a:avLst/>
          </a:prstGeom>
        </p:spPr>
      </p:pic>
      <p:sp>
        <p:nvSpPr>
          <p:cNvPr id="13" name="TextBox 12">
            <a:extLst>
              <a:ext uri="{FF2B5EF4-FFF2-40B4-BE49-F238E27FC236}">
                <a16:creationId xmlns:a16="http://schemas.microsoft.com/office/drawing/2014/main" id="{D98739C2-1EFD-4523-95B0-0CFAD9BFD9D3}"/>
              </a:ext>
            </a:extLst>
          </p:cNvPr>
          <p:cNvSpPr txBox="1"/>
          <p:nvPr/>
        </p:nvSpPr>
        <p:spPr>
          <a:xfrm>
            <a:off x="1359242" y="2101961"/>
            <a:ext cx="15581871" cy="1384995"/>
          </a:xfrm>
          <a:prstGeom prst="rect">
            <a:avLst/>
          </a:prstGeom>
          <a:noFill/>
        </p:spPr>
        <p:txBody>
          <a:bodyPr wrap="square">
            <a:spAutoFit/>
          </a:bodyPr>
          <a:lstStyle/>
          <a:p>
            <a:r>
              <a:rPr lang="en-GB" sz="2800" dirty="0">
                <a:solidFill>
                  <a:srgbClr val="4E226B"/>
                </a:solidFill>
                <a:latin typeface="Arial" panose="020B0604020202020204" pitchFamily="34" charset="0"/>
                <a:cs typeface="Arial" panose="020B0604020202020204" pitchFamily="34" charset="0"/>
              </a:rPr>
              <a:t>CIL funds various types of physical and social infrastructure, including (but not limited to) major capacity improvements to public transport, green spaces, healthcare, culture, digital infrastructure and play spaces</a:t>
            </a:r>
          </a:p>
        </p:txBody>
      </p:sp>
      <p:pic>
        <p:nvPicPr>
          <p:cNvPr id="14" name="Picture 13">
            <a:extLst>
              <a:ext uri="{FF2B5EF4-FFF2-40B4-BE49-F238E27FC236}">
                <a16:creationId xmlns:a16="http://schemas.microsoft.com/office/drawing/2014/main" id="{A1CDBBA6-F8C0-492E-A170-0575FDF2ABE5}"/>
              </a:ext>
            </a:extLst>
          </p:cNvPr>
          <p:cNvPicPr>
            <a:picLocks noChangeAspect="1"/>
          </p:cNvPicPr>
          <p:nvPr/>
        </p:nvPicPr>
        <p:blipFill>
          <a:blip r:embed="rId5"/>
          <a:stretch>
            <a:fillRect/>
          </a:stretch>
        </p:blipFill>
        <p:spPr>
          <a:xfrm>
            <a:off x="9245489" y="4747550"/>
            <a:ext cx="7493339" cy="3210164"/>
          </a:xfrm>
          <a:prstGeom prst="rect">
            <a:avLst/>
          </a:prstGeom>
        </p:spPr>
      </p:pic>
      <p:sp>
        <p:nvSpPr>
          <p:cNvPr id="16" name="TextBox 15">
            <a:extLst>
              <a:ext uri="{FF2B5EF4-FFF2-40B4-BE49-F238E27FC236}">
                <a16:creationId xmlns:a16="http://schemas.microsoft.com/office/drawing/2014/main" id="{D5E54F05-712A-40CE-8B68-3DC08BB0E360}"/>
              </a:ext>
            </a:extLst>
          </p:cNvPr>
          <p:cNvSpPr txBox="1"/>
          <p:nvPr/>
        </p:nvSpPr>
        <p:spPr>
          <a:xfrm>
            <a:off x="1476637" y="3956393"/>
            <a:ext cx="7512330" cy="707886"/>
          </a:xfrm>
          <a:prstGeom prst="rect">
            <a:avLst/>
          </a:prstGeom>
          <a:noFill/>
        </p:spPr>
        <p:txBody>
          <a:bodyPr wrap="square">
            <a:spAutoFit/>
          </a:bodyPr>
          <a:lstStyle/>
          <a:p>
            <a:r>
              <a:rPr lang="en-GB" sz="2000" dirty="0"/>
              <a:t>List of biggest CIL </a:t>
            </a:r>
            <a:r>
              <a:rPr lang="en-GB" sz="2000" b="1" dirty="0"/>
              <a:t>allocations*</a:t>
            </a:r>
            <a:r>
              <a:rPr lang="en-GB" sz="2000" dirty="0"/>
              <a:t> since the introduction of CIL charging schedule in March 2014:</a:t>
            </a:r>
          </a:p>
        </p:txBody>
      </p:sp>
      <p:sp>
        <p:nvSpPr>
          <p:cNvPr id="17" name="TextBox 16">
            <a:extLst>
              <a:ext uri="{FF2B5EF4-FFF2-40B4-BE49-F238E27FC236}">
                <a16:creationId xmlns:a16="http://schemas.microsoft.com/office/drawing/2014/main" id="{5D52A02E-5B87-4A65-8F04-2CFCD00B90EF}"/>
              </a:ext>
            </a:extLst>
          </p:cNvPr>
          <p:cNvSpPr txBox="1"/>
          <p:nvPr/>
        </p:nvSpPr>
        <p:spPr>
          <a:xfrm>
            <a:off x="1359242" y="8354308"/>
            <a:ext cx="12299608" cy="707886"/>
          </a:xfrm>
          <a:prstGeom prst="rect">
            <a:avLst/>
          </a:prstGeom>
          <a:noFill/>
        </p:spPr>
        <p:txBody>
          <a:bodyPr wrap="square">
            <a:spAutoFit/>
          </a:bodyPr>
          <a:lstStyle/>
          <a:p>
            <a:r>
              <a:rPr lang="en-GB" sz="2000" dirty="0"/>
              <a:t>* Allocations refer to formal decision having been made to fund a project through CIL, but the funding may not yet have been spent</a:t>
            </a:r>
          </a:p>
        </p:txBody>
      </p:sp>
      <p:sp>
        <p:nvSpPr>
          <p:cNvPr id="10" name="TextBox 9">
            <a:extLst>
              <a:ext uri="{FF2B5EF4-FFF2-40B4-BE49-F238E27FC236}">
                <a16:creationId xmlns:a16="http://schemas.microsoft.com/office/drawing/2014/main" id="{996DA30C-F96E-4CA7-86AD-15B236F7BB71}"/>
              </a:ext>
            </a:extLst>
          </p:cNvPr>
          <p:cNvSpPr txBox="1"/>
          <p:nvPr/>
        </p:nvSpPr>
        <p:spPr>
          <a:xfrm>
            <a:off x="9277620" y="3956393"/>
            <a:ext cx="7512330" cy="707886"/>
          </a:xfrm>
          <a:prstGeom prst="rect">
            <a:avLst/>
          </a:prstGeom>
          <a:noFill/>
        </p:spPr>
        <p:txBody>
          <a:bodyPr wrap="square">
            <a:spAutoFit/>
          </a:bodyPr>
          <a:lstStyle/>
          <a:p>
            <a:r>
              <a:rPr lang="en-GB" sz="2000" dirty="0"/>
              <a:t>List of biggest CIL </a:t>
            </a:r>
            <a:r>
              <a:rPr lang="en-GB" sz="2000" b="1" dirty="0"/>
              <a:t>spends</a:t>
            </a:r>
            <a:r>
              <a:rPr lang="en-GB" sz="2000" dirty="0"/>
              <a:t> since the introduction of CIL charging schedule in March 2014:</a:t>
            </a:r>
          </a:p>
        </p:txBody>
      </p:sp>
    </p:spTree>
    <p:extLst>
      <p:ext uri="{BB962C8B-B14F-4D97-AF65-F5344CB8AC3E}">
        <p14:creationId xmlns:p14="http://schemas.microsoft.com/office/powerpoint/2010/main" val="89806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388450D-2326-40ED-B905-6AD17635AB38}"/>
              </a:ext>
            </a:extLst>
          </p:cNvPr>
          <p:cNvSpPr txBox="1"/>
          <p:nvPr/>
        </p:nvSpPr>
        <p:spPr>
          <a:xfrm>
            <a:off x="1359242" y="2101961"/>
            <a:ext cx="15581871" cy="3108543"/>
          </a:xfrm>
          <a:prstGeom prst="rect">
            <a:avLst/>
          </a:prstGeom>
          <a:noFill/>
        </p:spPr>
        <p:txBody>
          <a:bodyPr wrap="square">
            <a:spAutoFit/>
          </a:bodyPr>
          <a:lstStyle/>
          <a:p>
            <a:r>
              <a:rPr lang="en-GB" sz="2800" dirty="0">
                <a:solidFill>
                  <a:srgbClr val="4E226B"/>
                </a:solidFill>
                <a:latin typeface="Arial" panose="020B0604020202020204" pitchFamily="34" charset="0"/>
                <a:cs typeface="Arial" panose="020B0604020202020204" pitchFamily="34" charset="0"/>
              </a:rPr>
              <a:t>S106 financial contributions fund scheme-specific matters that are necessary to make a development acceptable in planning terms. They can be used to support the provision of services and infrastructure, such as highways, recreational facilities, education, health and affordable housing. S106 agreements also secure non financial planning obligations – including the delivery of on site affordable housing. </a:t>
            </a:r>
            <a:endParaRPr lang="en-US" sz="2800" dirty="0">
              <a:solidFill>
                <a:srgbClr val="4E226B"/>
              </a:solidFill>
              <a:latin typeface="Arial" panose="020B0604020202020204" pitchFamily="34" charset="0"/>
              <a:cs typeface="Arial" panose="020B0604020202020204" pitchFamily="34" charset="0"/>
            </a:endParaRPr>
          </a:p>
          <a:p>
            <a:endParaRPr lang="en-US" sz="2800" dirty="0"/>
          </a:p>
          <a:p>
            <a:endParaRPr lang="en-GB" sz="2800" dirty="0">
              <a:solidFill>
                <a:srgbClr val="4E226B"/>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sp>
        <p:nvSpPr>
          <p:cNvPr id="8" name="Rectangle 7">
            <a:extLst>
              <a:ext uri="{FF2B5EF4-FFF2-40B4-BE49-F238E27FC236}">
                <a16:creationId xmlns:a16="http://schemas.microsoft.com/office/drawing/2014/main" id="{AD3507E1-2060-44AF-A0C0-7967377F67C7}"/>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Funding Infrastructure – Section 106</a:t>
            </a:r>
            <a:endParaRPr lang="en-US" sz="4000" b="1" spc="1200" dirty="0">
              <a:solidFill>
                <a:srgbClr val="E93081"/>
              </a:solidFill>
              <a:latin typeface="Roboto Light" panose="02000000000000000000" pitchFamily="2" charset="0"/>
              <a:ea typeface="Roboto Light" panose="02000000000000000000" pitchFamily="2" charset="0"/>
            </a:endParaRPr>
          </a:p>
        </p:txBody>
      </p:sp>
      <p:graphicFrame>
        <p:nvGraphicFramePr>
          <p:cNvPr id="3" name="Object 2">
            <a:extLst>
              <a:ext uri="{FF2B5EF4-FFF2-40B4-BE49-F238E27FC236}">
                <a16:creationId xmlns:a16="http://schemas.microsoft.com/office/drawing/2014/main" id="{BAF4795A-EDDC-434F-8C62-525DE102578C}"/>
              </a:ext>
            </a:extLst>
          </p:cNvPr>
          <p:cNvGraphicFramePr>
            <a:graphicFrameLocks noChangeAspect="1"/>
          </p:cNvGraphicFramePr>
          <p:nvPr>
            <p:extLst>
              <p:ext uri="{D42A27DB-BD31-4B8C-83A1-F6EECF244321}">
                <p14:modId xmlns:p14="http://schemas.microsoft.com/office/powerpoint/2010/main" val="1321146516"/>
              </p:ext>
            </p:extLst>
          </p:nvPr>
        </p:nvGraphicFramePr>
        <p:xfrm>
          <a:off x="2051220" y="4673679"/>
          <a:ext cx="7092780" cy="4901409"/>
        </p:xfrm>
        <a:graphic>
          <a:graphicData uri="http://schemas.openxmlformats.org/presentationml/2006/ole">
            <mc:AlternateContent xmlns:mc="http://schemas.openxmlformats.org/markup-compatibility/2006">
              <mc:Choice xmlns:v="urn:schemas-microsoft-com:vml" Requires="v">
                <p:oleObj name="Binary Worksheet" r:id="rId3" imgW="3473339" imgH="2400300" progId="Excel.SheetBinaryMacroEnabled.12">
                  <p:embed/>
                </p:oleObj>
              </mc:Choice>
              <mc:Fallback>
                <p:oleObj name="Binary Worksheet" r:id="rId3" imgW="3473339" imgH="2400300" progId="Excel.SheetBinaryMacroEnabled.12">
                  <p:embed/>
                  <p:pic>
                    <p:nvPicPr>
                      <p:cNvPr id="3" name="Object 2">
                        <a:extLst>
                          <a:ext uri="{FF2B5EF4-FFF2-40B4-BE49-F238E27FC236}">
                            <a16:creationId xmlns:a16="http://schemas.microsoft.com/office/drawing/2014/main" id="{BAF4795A-EDDC-434F-8C62-525DE102578C}"/>
                          </a:ext>
                        </a:extLst>
                      </p:cNvPr>
                      <p:cNvPicPr/>
                      <p:nvPr/>
                    </p:nvPicPr>
                    <p:blipFill>
                      <a:blip r:embed="rId4"/>
                      <a:stretch>
                        <a:fillRect/>
                      </a:stretch>
                    </p:blipFill>
                    <p:spPr>
                      <a:xfrm>
                        <a:off x="2051220" y="4673679"/>
                        <a:ext cx="7092780" cy="4901409"/>
                      </a:xfrm>
                      <a:prstGeom prst="rect">
                        <a:avLst/>
                      </a:prstGeom>
                    </p:spPr>
                  </p:pic>
                </p:oleObj>
              </mc:Fallback>
            </mc:AlternateContent>
          </a:graphicData>
        </a:graphic>
      </p:graphicFrame>
      <p:pic>
        <p:nvPicPr>
          <p:cNvPr id="15" name="Picture 14" descr="Text&#10;&#10;Description automatically generated">
            <a:extLst>
              <a:ext uri="{FF2B5EF4-FFF2-40B4-BE49-F238E27FC236}">
                <a16:creationId xmlns:a16="http://schemas.microsoft.com/office/drawing/2014/main" id="{94122910-FCD6-496A-BF12-A26027E1363C}"/>
              </a:ext>
            </a:extLst>
          </p:cNvPr>
          <p:cNvPicPr>
            <a:picLocks noChangeAspect="1"/>
          </p:cNvPicPr>
          <p:nvPr/>
        </p:nvPicPr>
        <p:blipFill>
          <a:blip r:embed="rId5"/>
          <a:stretch>
            <a:fillRect/>
          </a:stretch>
        </p:blipFill>
        <p:spPr>
          <a:xfrm>
            <a:off x="11314736" y="4644151"/>
            <a:ext cx="3549010" cy="4659769"/>
          </a:xfrm>
          <a:prstGeom prst="rect">
            <a:avLst/>
          </a:prstGeom>
        </p:spPr>
      </p:pic>
    </p:spTree>
    <p:extLst>
      <p:ext uri="{BB962C8B-B14F-4D97-AF65-F5344CB8AC3E}">
        <p14:creationId xmlns:p14="http://schemas.microsoft.com/office/powerpoint/2010/main" val="101433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6A9CD-0817-4F4A-1894-AC052B00FC59}"/>
              </a:ext>
            </a:extLst>
          </p:cNvPr>
          <p:cNvSpPr/>
          <p:nvPr/>
        </p:nvSpPr>
        <p:spPr>
          <a:xfrm>
            <a:off x="0" y="-210310"/>
            <a:ext cx="18288000" cy="10287000"/>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19" name="Inhaltsplatzhalter 4">
            <a:extLst>
              <a:ext uri="{FF2B5EF4-FFF2-40B4-BE49-F238E27FC236}">
                <a16:creationId xmlns:a16="http://schemas.microsoft.com/office/drawing/2014/main" id="{A20B477D-9444-14DB-138F-2541086D1A06}"/>
              </a:ext>
            </a:extLst>
          </p:cNvPr>
          <p:cNvSpPr txBox="1">
            <a:spLocks/>
          </p:cNvSpPr>
          <p:nvPr/>
        </p:nvSpPr>
        <p:spPr>
          <a:xfrm>
            <a:off x="1193653" y="2455228"/>
            <a:ext cx="6652887" cy="3248594"/>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dirty="0">
                <a:latin typeface="Arial" panose="020B0604020202020204"/>
              </a:rPr>
              <a:t>Our preferred policy approach to affordable housing is on site delivery and Section 106 agreements are used to secure the appropriate tenure mix.</a:t>
            </a:r>
          </a:p>
          <a:p>
            <a:pPr marL="0" indent="0" defTabSz="1828254">
              <a:lnSpc>
                <a:spcPct val="120000"/>
              </a:lnSpc>
              <a:spcAft>
                <a:spcPts val="2000"/>
              </a:spcAft>
              <a:buNone/>
            </a:pPr>
            <a:r>
              <a:rPr lang="en-GB" sz="2800" dirty="0">
                <a:latin typeface="Arial" panose="020B0604020202020204"/>
              </a:rPr>
              <a:t>In exceptional situations where on site delivery is not viable, we may accept an off site affordable housing financial contribution instead</a:t>
            </a:r>
          </a:p>
          <a:p>
            <a:pPr marL="0" indent="0" defTabSz="1828254">
              <a:lnSpc>
                <a:spcPct val="120000"/>
              </a:lnSpc>
              <a:spcAft>
                <a:spcPts val="2000"/>
              </a:spcAft>
              <a:buNone/>
            </a:pPr>
            <a:r>
              <a:rPr lang="en-GB" sz="2800" dirty="0">
                <a:latin typeface="Arial" panose="020B0604020202020204"/>
              </a:rPr>
              <a:t>Each Section 106 agreement involves site specific negotiations and may be subject to a site-specific viability assessment .</a:t>
            </a:r>
          </a:p>
          <a:p>
            <a:pPr marL="0" indent="0" defTabSz="1828254">
              <a:lnSpc>
                <a:spcPct val="120000"/>
              </a:lnSpc>
              <a:spcAft>
                <a:spcPts val="2000"/>
              </a:spcAft>
              <a:buNone/>
            </a:pPr>
            <a:endParaRPr lang="en-GB" sz="2800" dirty="0">
              <a:latin typeface="Arial" panose="020B0604020202020204"/>
            </a:endParaRPr>
          </a:p>
        </p:txBody>
      </p:sp>
      <p:pic>
        <p:nvPicPr>
          <p:cNvPr id="4" name="Picture 3">
            <a:extLst>
              <a:ext uri="{FF2B5EF4-FFF2-40B4-BE49-F238E27FC236}">
                <a16:creationId xmlns:a16="http://schemas.microsoft.com/office/drawing/2014/main" id="{595DF0CA-4948-3936-6375-D18436A38DE0}"/>
              </a:ext>
            </a:extLst>
          </p:cNvPr>
          <p:cNvPicPr>
            <a:picLocks noChangeAspect="1"/>
          </p:cNvPicPr>
          <p:nvPr/>
        </p:nvPicPr>
        <p:blipFill>
          <a:blip r:embed="rId2"/>
          <a:stretch>
            <a:fillRect/>
          </a:stretch>
        </p:blipFill>
        <p:spPr>
          <a:xfrm>
            <a:off x="15588000" y="8532000"/>
            <a:ext cx="1914878" cy="1088852"/>
          </a:xfrm>
          <a:prstGeom prst="rect">
            <a:avLst/>
          </a:prstGeom>
        </p:spPr>
      </p:pic>
      <p:pic>
        <p:nvPicPr>
          <p:cNvPr id="7" name="Picture 6">
            <a:extLst>
              <a:ext uri="{FF2B5EF4-FFF2-40B4-BE49-F238E27FC236}">
                <a16:creationId xmlns:a16="http://schemas.microsoft.com/office/drawing/2014/main" id="{1B3F3CAD-899B-5F93-06C7-C2CFDD13EED7}"/>
              </a:ext>
            </a:extLst>
          </p:cNvPr>
          <p:cNvPicPr>
            <a:picLocks noChangeAspect="1"/>
          </p:cNvPicPr>
          <p:nvPr/>
        </p:nvPicPr>
        <p:blipFill>
          <a:blip r:embed="rId3"/>
          <a:stretch>
            <a:fillRect/>
          </a:stretch>
        </p:blipFill>
        <p:spPr>
          <a:xfrm>
            <a:off x="15063554" y="454088"/>
            <a:ext cx="2815775" cy="1085401"/>
          </a:xfrm>
          <a:prstGeom prst="rect">
            <a:avLst/>
          </a:prstGeom>
        </p:spPr>
      </p:pic>
      <p:sp>
        <p:nvSpPr>
          <p:cNvPr id="12" name="Rectangle 11">
            <a:extLst>
              <a:ext uri="{FF2B5EF4-FFF2-40B4-BE49-F238E27FC236}">
                <a16:creationId xmlns:a16="http://schemas.microsoft.com/office/drawing/2014/main" id="{2CA9EC6C-7129-495A-A15C-71AFE344890A}"/>
              </a:ext>
            </a:extLst>
          </p:cNvPr>
          <p:cNvSpPr/>
          <p:nvPr/>
        </p:nvSpPr>
        <p:spPr>
          <a:xfrm>
            <a:off x="1454046" y="1214066"/>
            <a:ext cx="12361967" cy="615553"/>
          </a:xfrm>
          <a:prstGeom prst="rect">
            <a:avLst/>
          </a:prstGeom>
        </p:spPr>
        <p:txBody>
          <a:bodyPr wrap="square" lIns="0" tIns="0" rIns="0" bIns="0" anchor="ctr">
            <a:spAutoFit/>
          </a:bodyPr>
          <a:lstStyle/>
          <a:p>
            <a:pPr defTabSz="1828800"/>
            <a:r>
              <a:rPr lang="en-US" sz="4000" b="1" dirty="0">
                <a:solidFill>
                  <a:srgbClr val="E93081"/>
                </a:solidFill>
                <a:latin typeface="Arial" panose="020B0604020202020204"/>
              </a:rPr>
              <a:t>Affordable Housing</a:t>
            </a:r>
          </a:p>
        </p:txBody>
      </p:sp>
      <p:pic>
        <p:nvPicPr>
          <p:cNvPr id="9" name="Content Placeholder 9">
            <a:extLst>
              <a:ext uri="{FF2B5EF4-FFF2-40B4-BE49-F238E27FC236}">
                <a16:creationId xmlns:a16="http://schemas.microsoft.com/office/drawing/2014/main" id="{15BBE6FF-AC8A-40E9-89F1-92AC41037F27}"/>
              </a:ext>
            </a:extLst>
          </p:cNvPr>
          <p:cNvPicPr>
            <a:picLocks noChangeAspect="1"/>
          </p:cNvPicPr>
          <p:nvPr/>
        </p:nvPicPr>
        <p:blipFill>
          <a:blip r:embed="rId4"/>
          <a:stretch>
            <a:fillRect/>
          </a:stretch>
        </p:blipFill>
        <p:spPr>
          <a:xfrm>
            <a:off x="8436702" y="2072168"/>
            <a:ext cx="8034739" cy="6619294"/>
          </a:xfrm>
          <a:prstGeom prst="rect">
            <a:avLst/>
          </a:prstGeom>
        </p:spPr>
      </p:pic>
      <p:sp>
        <p:nvSpPr>
          <p:cNvPr id="10" name="TextBox 9">
            <a:extLst>
              <a:ext uri="{FF2B5EF4-FFF2-40B4-BE49-F238E27FC236}">
                <a16:creationId xmlns:a16="http://schemas.microsoft.com/office/drawing/2014/main" id="{AA8BE889-11C4-4EDD-B28E-179AB571ECFD}"/>
              </a:ext>
            </a:extLst>
          </p:cNvPr>
          <p:cNvSpPr txBox="1"/>
          <p:nvPr/>
        </p:nvSpPr>
        <p:spPr>
          <a:xfrm>
            <a:off x="8422180" y="1667193"/>
            <a:ext cx="4810278" cy="369332"/>
          </a:xfrm>
          <a:prstGeom prst="rect">
            <a:avLst/>
          </a:prstGeom>
          <a:noFill/>
        </p:spPr>
        <p:txBody>
          <a:bodyPr wrap="square" rtlCol="0">
            <a:spAutoFit/>
          </a:bodyPr>
          <a:lstStyle/>
          <a:p>
            <a:r>
              <a:rPr lang="en-GB" dirty="0">
                <a:solidFill>
                  <a:schemeClr val="bg1"/>
                </a:solidFill>
              </a:rPr>
              <a:t>Net Self-Contained Housing Delivery 2012-2022</a:t>
            </a:r>
          </a:p>
        </p:txBody>
      </p:sp>
    </p:spTree>
    <p:extLst>
      <p:ext uri="{BB962C8B-B14F-4D97-AF65-F5344CB8AC3E}">
        <p14:creationId xmlns:p14="http://schemas.microsoft.com/office/powerpoint/2010/main" val="3321131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8BEEEBAC3D0C4FA8DBB9118926EB35" ma:contentTypeVersion="4" ma:contentTypeDescription="Create a new document." ma:contentTypeScope="" ma:versionID="5d19d2e47d1e035cc341dcc5306e6c7e">
  <xsd:schema xmlns:xsd="http://www.w3.org/2001/XMLSchema" xmlns:xs="http://www.w3.org/2001/XMLSchema" xmlns:p="http://schemas.microsoft.com/office/2006/metadata/properties" xmlns:ns2="0325a12a-afa2-46b0-b727-e7350d7748e3" xmlns:ns3="4ef9449c-af25-4398-8025-2647c2689d4a" targetNamespace="http://schemas.microsoft.com/office/2006/metadata/properties" ma:root="true" ma:fieldsID="fcfdf2406c7399d8243d2d148cd3229f" ns2:_="" ns3:_="">
    <xsd:import namespace="0325a12a-afa2-46b0-b727-e7350d7748e3"/>
    <xsd:import namespace="4ef9449c-af25-4398-8025-2647c2689d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a12a-afa2-46b0-b727-e7350d774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9449c-af25-4398-8025-2647c2689d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ef9449c-af25-4398-8025-2647c2689d4a">
      <UserInfo>
        <DisplayName>Ian Rae</DisplayName>
        <AccountId>68</AccountId>
        <AccountType/>
      </UserInfo>
      <UserInfo>
        <DisplayName>Sophie Lantreibecq</DisplayName>
        <AccountId>373</AccountId>
        <AccountType/>
      </UserInfo>
      <UserInfo>
        <DisplayName>Amy Steel</DisplayName>
        <AccountId>471</AccountId>
        <AccountType/>
      </UserInfo>
      <UserInfo>
        <DisplayName>Jonathan Lloyd</DisplayName>
        <AccountId>583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925FB-B9D6-4F43-9111-19E87302FA5D}">
  <ds:schemaRefs>
    <ds:schemaRef ds:uri="0325a12a-afa2-46b0-b727-e7350d7748e3"/>
    <ds:schemaRef ds:uri="4ef9449c-af25-4398-8025-2647c2689d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55E28D-95B0-413E-B3A6-37E5796F41EA}">
  <ds:schemaRef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 ds:uri="4ef9449c-af25-4398-8025-2647c2689d4a"/>
    <ds:schemaRef ds:uri="0325a12a-afa2-46b0-b727-e7350d7748e3"/>
  </ds:schemaRefs>
</ds:datastoreItem>
</file>

<file path=customXml/itemProps3.xml><?xml version="1.0" encoding="utf-8"?>
<ds:datastoreItem xmlns:ds="http://schemas.openxmlformats.org/officeDocument/2006/customXml" ds:itemID="{CD4ED999-88B9-4BAF-9DE2-7394A8D7C8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665</TotalTime>
  <Words>1315</Words>
  <Application>Microsoft Macintosh PowerPoint</Application>
  <PresentationFormat>Custom</PresentationFormat>
  <Paragraphs>77</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0" baseType="lpstr">
      <vt:lpstr>Arial</vt:lpstr>
      <vt:lpstr>Calibri</vt:lpstr>
      <vt:lpstr>Roboto Light</vt:lpstr>
      <vt:lpstr>Wingdings</vt:lpstr>
      <vt:lpstr>Office Theme</vt:lpstr>
      <vt:lpstr>Binary Worksheet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Mitchell</dc:creator>
  <cp:lastModifiedBy>Constance Lantreibecq</cp:lastModifiedBy>
  <cp:revision>41</cp:revision>
  <cp:lastPrinted>2021-07-07T13:17:27Z</cp:lastPrinted>
  <dcterms:created xsi:type="dcterms:W3CDTF">2021-07-07T08:04:09Z</dcterms:created>
  <dcterms:modified xsi:type="dcterms:W3CDTF">2023-04-11T10:13:56Z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0x010100B48BEEEBAC3D0C4FA8DBB9118926EB35</vt:lpwstr>
  </property>
  <property fmtid="{D5CDD505-2E9C-101B-9397-08002B2CF9AE}" pid="3" name="MediaServiceImageTags">
    <vt:lpwstr/>
  </property>
</Properties>
</file>