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9" r:id="rId2"/>
    <p:sldId id="270" r:id="rId3"/>
    <p:sldId id="284" r:id="rId4"/>
    <p:sldId id="285" r:id="rId5"/>
    <p:sldId id="286" r:id="rId6"/>
    <p:sldId id="310" r:id="rId7"/>
    <p:sldId id="304" r:id="rId8"/>
    <p:sldId id="287" r:id="rId9"/>
    <p:sldId id="294" r:id="rId10"/>
    <p:sldId id="288" r:id="rId11"/>
    <p:sldId id="289" r:id="rId12"/>
    <p:sldId id="290" r:id="rId13"/>
    <p:sldId id="291" r:id="rId14"/>
    <p:sldId id="306" r:id="rId15"/>
    <p:sldId id="292" r:id="rId16"/>
    <p:sldId id="293" r:id="rId17"/>
    <p:sldId id="295" r:id="rId18"/>
    <p:sldId id="296" r:id="rId19"/>
    <p:sldId id="297" r:id="rId20"/>
    <p:sldId id="298" r:id="rId21"/>
    <p:sldId id="299" r:id="rId22"/>
    <p:sldId id="300" r:id="rId23"/>
    <p:sldId id="301" r:id="rId24"/>
    <p:sldId id="305" r:id="rId25"/>
    <p:sldId id="302" r:id="rId26"/>
    <p:sldId id="303" r:id="rId27"/>
    <p:sldId id="307" r:id="rId28"/>
    <p:sldId id="308"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t Team" initials="ST"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71" autoAdjust="0"/>
    <p:restoredTop sz="94660"/>
  </p:normalViewPr>
  <p:slideViewPr>
    <p:cSldViewPr snapToGrid="0">
      <p:cViewPr>
        <p:scale>
          <a:sx n="87" d="100"/>
          <a:sy n="87" d="100"/>
        </p:scale>
        <p:origin x="-1224" y="-7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3A039-D27C-4EC6-8758-5132A04C0F35}" type="datetimeFigureOut">
              <a:rPr lang="en-GB" smtClean="0"/>
              <a:t>19/06/2020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E0A18-A0AC-41AD-BB44-699F29ECB266}" type="slidenum">
              <a:rPr lang="en-GB" smtClean="0"/>
              <a:t>‹#›</a:t>
            </a:fld>
            <a:endParaRPr lang="en-GB"/>
          </a:p>
        </p:txBody>
      </p:sp>
    </p:spTree>
    <p:extLst>
      <p:ext uri="{BB962C8B-B14F-4D97-AF65-F5344CB8AC3E}">
        <p14:creationId xmlns:p14="http://schemas.microsoft.com/office/powerpoint/2010/main" val="293763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383820-F1BA-4620-ADE8-2064C184CF2E}" type="datetime1">
              <a:rPr lang="en-GB" smtClean="0"/>
              <a:t>19/06/2020</a:t>
            </a:fld>
            <a:endParaRPr lang="en-GB"/>
          </a:p>
        </p:txBody>
      </p:sp>
      <p:sp>
        <p:nvSpPr>
          <p:cNvPr id="5" name="Footer Placeholder 4"/>
          <p:cNvSpPr>
            <a:spLocks noGrp="1"/>
          </p:cNvSpPr>
          <p:nvPr>
            <p:ph type="ftr" sz="quarter" idx="11"/>
          </p:nvPr>
        </p:nvSpPr>
        <p:spPr/>
        <p:txBody>
          <a:bodyPr/>
          <a:lstStyle/>
          <a:p>
            <a:r>
              <a:rPr lang="en-GB" smtClean="0"/>
              <a:t>Made by NELFT SALT Hornbeam©</a:t>
            </a:r>
            <a:endParaRPr lang="en-GB"/>
          </a:p>
        </p:txBody>
      </p:sp>
      <p:sp>
        <p:nvSpPr>
          <p:cNvPr id="6" name="Slide Number Placeholder 5"/>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1030958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B50C21-7BEE-4BB0-B155-CA81F90E6AA1}" type="datetime1">
              <a:rPr lang="en-GB" smtClean="0"/>
              <a:t>19/06/2020</a:t>
            </a:fld>
            <a:endParaRPr lang="en-GB"/>
          </a:p>
        </p:txBody>
      </p:sp>
      <p:sp>
        <p:nvSpPr>
          <p:cNvPr id="5" name="Footer Placeholder 4"/>
          <p:cNvSpPr>
            <a:spLocks noGrp="1"/>
          </p:cNvSpPr>
          <p:nvPr>
            <p:ph type="ftr" sz="quarter" idx="11"/>
          </p:nvPr>
        </p:nvSpPr>
        <p:spPr/>
        <p:txBody>
          <a:bodyPr/>
          <a:lstStyle/>
          <a:p>
            <a:r>
              <a:rPr lang="en-GB" smtClean="0"/>
              <a:t>Made by NELFT SALT Hornbeam©</a:t>
            </a:r>
            <a:endParaRPr lang="en-GB"/>
          </a:p>
        </p:txBody>
      </p:sp>
      <p:sp>
        <p:nvSpPr>
          <p:cNvPr id="6" name="Slide Number Placeholder 5"/>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201730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DDD88F-CB00-49D7-BD97-78DF48C07D36}" type="datetime1">
              <a:rPr lang="en-GB" smtClean="0"/>
              <a:t>19/06/2020</a:t>
            </a:fld>
            <a:endParaRPr lang="en-GB"/>
          </a:p>
        </p:txBody>
      </p:sp>
      <p:sp>
        <p:nvSpPr>
          <p:cNvPr id="5" name="Footer Placeholder 4"/>
          <p:cNvSpPr>
            <a:spLocks noGrp="1"/>
          </p:cNvSpPr>
          <p:nvPr>
            <p:ph type="ftr" sz="quarter" idx="11"/>
          </p:nvPr>
        </p:nvSpPr>
        <p:spPr/>
        <p:txBody>
          <a:bodyPr/>
          <a:lstStyle/>
          <a:p>
            <a:r>
              <a:rPr lang="en-GB" smtClean="0"/>
              <a:t>Made by NELFT SALT Hornbeam©</a:t>
            </a:r>
            <a:endParaRPr lang="en-GB"/>
          </a:p>
        </p:txBody>
      </p:sp>
      <p:sp>
        <p:nvSpPr>
          <p:cNvPr id="6" name="Slide Number Placeholder 5"/>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375632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FEB53D-8F47-4C9D-B9BF-46C5AB4443E2}" type="datetime1">
              <a:rPr lang="en-GB" smtClean="0"/>
              <a:t>19/06/2020</a:t>
            </a:fld>
            <a:endParaRPr lang="en-GB"/>
          </a:p>
        </p:txBody>
      </p:sp>
      <p:sp>
        <p:nvSpPr>
          <p:cNvPr id="5" name="Footer Placeholder 4"/>
          <p:cNvSpPr>
            <a:spLocks noGrp="1"/>
          </p:cNvSpPr>
          <p:nvPr>
            <p:ph type="ftr" sz="quarter" idx="11"/>
          </p:nvPr>
        </p:nvSpPr>
        <p:spPr/>
        <p:txBody>
          <a:bodyPr/>
          <a:lstStyle/>
          <a:p>
            <a:r>
              <a:rPr lang="en-GB" smtClean="0"/>
              <a:t>Made by NELFT SALT Hornbeam©</a:t>
            </a:r>
            <a:endParaRPr lang="en-GB"/>
          </a:p>
        </p:txBody>
      </p:sp>
      <p:sp>
        <p:nvSpPr>
          <p:cNvPr id="6" name="Slide Number Placeholder 5"/>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57434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5BFB7-C92D-4570-93CF-CF7FEFFE8BAD}" type="datetime1">
              <a:rPr lang="en-GB" smtClean="0"/>
              <a:t>19/06/2020</a:t>
            </a:fld>
            <a:endParaRPr lang="en-GB"/>
          </a:p>
        </p:txBody>
      </p:sp>
      <p:sp>
        <p:nvSpPr>
          <p:cNvPr id="5" name="Footer Placeholder 4"/>
          <p:cNvSpPr>
            <a:spLocks noGrp="1"/>
          </p:cNvSpPr>
          <p:nvPr>
            <p:ph type="ftr" sz="quarter" idx="11"/>
          </p:nvPr>
        </p:nvSpPr>
        <p:spPr/>
        <p:txBody>
          <a:bodyPr/>
          <a:lstStyle/>
          <a:p>
            <a:r>
              <a:rPr lang="en-GB" smtClean="0"/>
              <a:t>Made by NELFT SALT Hornbeam©</a:t>
            </a:r>
            <a:endParaRPr lang="en-GB"/>
          </a:p>
        </p:txBody>
      </p:sp>
      <p:sp>
        <p:nvSpPr>
          <p:cNvPr id="6" name="Slide Number Placeholder 5"/>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399427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76ADD9-D899-43FA-B4A7-C1D9F199F614}" type="datetime1">
              <a:rPr lang="en-GB" smtClean="0"/>
              <a:t>19/06/2020</a:t>
            </a:fld>
            <a:endParaRPr lang="en-GB"/>
          </a:p>
        </p:txBody>
      </p:sp>
      <p:sp>
        <p:nvSpPr>
          <p:cNvPr id="6" name="Footer Placeholder 5"/>
          <p:cNvSpPr>
            <a:spLocks noGrp="1"/>
          </p:cNvSpPr>
          <p:nvPr>
            <p:ph type="ftr" sz="quarter" idx="11"/>
          </p:nvPr>
        </p:nvSpPr>
        <p:spPr/>
        <p:txBody>
          <a:bodyPr/>
          <a:lstStyle/>
          <a:p>
            <a:r>
              <a:rPr lang="en-GB" smtClean="0"/>
              <a:t>Made by NELFT SALT Hornbeam©</a:t>
            </a:r>
            <a:endParaRPr lang="en-GB"/>
          </a:p>
        </p:txBody>
      </p:sp>
      <p:sp>
        <p:nvSpPr>
          <p:cNvPr id="7" name="Slide Number Placeholder 6"/>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142059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EEF196-A736-4D9B-A117-06280ECF887A}" type="datetime1">
              <a:rPr lang="en-GB" smtClean="0"/>
              <a:t>19/06/2020</a:t>
            </a:fld>
            <a:endParaRPr lang="en-GB"/>
          </a:p>
        </p:txBody>
      </p:sp>
      <p:sp>
        <p:nvSpPr>
          <p:cNvPr id="8" name="Footer Placeholder 7"/>
          <p:cNvSpPr>
            <a:spLocks noGrp="1"/>
          </p:cNvSpPr>
          <p:nvPr>
            <p:ph type="ftr" sz="quarter" idx="11"/>
          </p:nvPr>
        </p:nvSpPr>
        <p:spPr/>
        <p:txBody>
          <a:bodyPr/>
          <a:lstStyle/>
          <a:p>
            <a:r>
              <a:rPr lang="en-GB" smtClean="0"/>
              <a:t>Made by NELFT SALT Hornbeam©</a:t>
            </a:r>
            <a:endParaRPr lang="en-GB"/>
          </a:p>
        </p:txBody>
      </p:sp>
      <p:sp>
        <p:nvSpPr>
          <p:cNvPr id="9" name="Slide Number Placeholder 8"/>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228288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0F639D-4BE7-403D-9E3A-4B37B9F35700}" type="datetime1">
              <a:rPr lang="en-GB" smtClean="0"/>
              <a:t>19/06/2020</a:t>
            </a:fld>
            <a:endParaRPr lang="en-GB"/>
          </a:p>
        </p:txBody>
      </p:sp>
      <p:sp>
        <p:nvSpPr>
          <p:cNvPr id="4" name="Footer Placeholder 3"/>
          <p:cNvSpPr>
            <a:spLocks noGrp="1"/>
          </p:cNvSpPr>
          <p:nvPr>
            <p:ph type="ftr" sz="quarter" idx="11"/>
          </p:nvPr>
        </p:nvSpPr>
        <p:spPr/>
        <p:txBody>
          <a:bodyPr/>
          <a:lstStyle/>
          <a:p>
            <a:r>
              <a:rPr lang="en-GB" smtClean="0"/>
              <a:t>Made by NELFT SALT Hornbeam©</a:t>
            </a:r>
            <a:endParaRPr lang="en-GB"/>
          </a:p>
        </p:txBody>
      </p:sp>
      <p:sp>
        <p:nvSpPr>
          <p:cNvPr id="5" name="Slide Number Placeholder 4"/>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346376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210B1-F714-4EF6-9237-5714857FC38A}" type="datetime1">
              <a:rPr lang="en-GB" smtClean="0"/>
              <a:t>19/06/2020</a:t>
            </a:fld>
            <a:endParaRPr lang="en-GB"/>
          </a:p>
        </p:txBody>
      </p:sp>
      <p:sp>
        <p:nvSpPr>
          <p:cNvPr id="3" name="Footer Placeholder 2"/>
          <p:cNvSpPr>
            <a:spLocks noGrp="1"/>
          </p:cNvSpPr>
          <p:nvPr>
            <p:ph type="ftr" sz="quarter" idx="11"/>
          </p:nvPr>
        </p:nvSpPr>
        <p:spPr/>
        <p:txBody>
          <a:bodyPr/>
          <a:lstStyle/>
          <a:p>
            <a:r>
              <a:rPr lang="en-GB" smtClean="0"/>
              <a:t>Made by NELFT SALT Hornbeam©</a:t>
            </a:r>
            <a:endParaRPr lang="en-GB"/>
          </a:p>
        </p:txBody>
      </p:sp>
      <p:sp>
        <p:nvSpPr>
          <p:cNvPr id="4" name="Slide Number Placeholder 3"/>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64318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8E293-5304-453B-953B-DDCD79067347}" type="datetime1">
              <a:rPr lang="en-GB" smtClean="0"/>
              <a:t>19/06/2020</a:t>
            </a:fld>
            <a:endParaRPr lang="en-GB"/>
          </a:p>
        </p:txBody>
      </p:sp>
      <p:sp>
        <p:nvSpPr>
          <p:cNvPr id="6" name="Footer Placeholder 5"/>
          <p:cNvSpPr>
            <a:spLocks noGrp="1"/>
          </p:cNvSpPr>
          <p:nvPr>
            <p:ph type="ftr" sz="quarter" idx="11"/>
          </p:nvPr>
        </p:nvSpPr>
        <p:spPr/>
        <p:txBody>
          <a:bodyPr/>
          <a:lstStyle/>
          <a:p>
            <a:r>
              <a:rPr lang="en-GB" smtClean="0"/>
              <a:t>Made by NELFT SALT Hornbeam©</a:t>
            </a:r>
            <a:endParaRPr lang="en-GB"/>
          </a:p>
        </p:txBody>
      </p:sp>
      <p:sp>
        <p:nvSpPr>
          <p:cNvPr id="7" name="Slide Number Placeholder 6"/>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144721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CB356B-4542-405D-B419-831D2E39AE13}" type="datetime1">
              <a:rPr lang="en-GB" smtClean="0"/>
              <a:t>19/06/2020</a:t>
            </a:fld>
            <a:endParaRPr lang="en-GB"/>
          </a:p>
        </p:txBody>
      </p:sp>
      <p:sp>
        <p:nvSpPr>
          <p:cNvPr id="6" name="Footer Placeholder 5"/>
          <p:cNvSpPr>
            <a:spLocks noGrp="1"/>
          </p:cNvSpPr>
          <p:nvPr>
            <p:ph type="ftr" sz="quarter" idx="11"/>
          </p:nvPr>
        </p:nvSpPr>
        <p:spPr/>
        <p:txBody>
          <a:bodyPr/>
          <a:lstStyle/>
          <a:p>
            <a:r>
              <a:rPr lang="en-GB" smtClean="0"/>
              <a:t>Made by NELFT SALT Hornbeam©</a:t>
            </a:r>
            <a:endParaRPr lang="en-GB"/>
          </a:p>
        </p:txBody>
      </p:sp>
      <p:sp>
        <p:nvSpPr>
          <p:cNvPr id="7" name="Slide Number Placeholder 6"/>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100105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56C35-92C8-4F5A-A494-8174C8DE6541}" type="datetime1">
              <a:rPr lang="en-GB" smtClean="0"/>
              <a:t>19/06/2020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Made by NELFT SALT Hornbeam©</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3B887-BE00-48D7-8BCF-7355AEA3027F}" type="slidenum">
              <a:rPr lang="en-GB" smtClean="0"/>
              <a:t>‹#›</a:t>
            </a:fld>
            <a:endParaRPr lang="en-GB"/>
          </a:p>
        </p:txBody>
      </p:sp>
    </p:spTree>
    <p:extLst>
      <p:ext uri="{BB962C8B-B14F-4D97-AF65-F5344CB8AC3E}">
        <p14:creationId xmlns:p14="http://schemas.microsoft.com/office/powerpoint/2010/main" val="190501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png"/><Relationship Id="rId7" Type="http://schemas.openxmlformats.org/officeDocument/2006/relationships/hyperlink" Target="https://www.google.com/url?sa=i&amp;url=https://www.coopercases.com/products/cooper-dynamo-kids-play-case&amp;psig=AOvVaw2h67zmGBveEEXNZIJOTaUw&amp;ust=1591386761329000&amp;source=images&amp;cd=vfe&amp;ved=0CAIQjRxqFwoTCPC1m-f36OkCFQAAAAAdAAAAABA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google.co.uk/url?sa=i&amp;url=https://www.goodhousekeeping.com/life/entertainment/g3273/best-childrens-books/&amp;psig=AOvVaw0uFV2BZsvwbO_1QXOMDKjM&amp;ust=1591384015637000&amp;source=images&amp;cd=vfe&amp;ved=0CAIQjRxqFwoTCLip-Mnt6OkCFQAAAAAdAAAAABAd" TargetMode="External"/><Relationship Id="rId9"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98366" y="1307549"/>
            <a:ext cx="5181600" cy="4533900"/>
          </a:xfrm>
          <a:prstGeom prst="rect">
            <a:avLst/>
          </a:prstGeom>
        </p:spPr>
      </p:pic>
      <p:sp>
        <p:nvSpPr>
          <p:cNvPr id="13" name="Rectangle 12"/>
          <p:cNvSpPr/>
          <p:nvPr/>
        </p:nvSpPr>
        <p:spPr>
          <a:xfrm>
            <a:off x="4118084" y="1548501"/>
            <a:ext cx="5456990" cy="369332"/>
          </a:xfrm>
          <a:prstGeom prst="rect">
            <a:avLst/>
          </a:prstGeom>
        </p:spPr>
        <p:txBody>
          <a:bodyPr wrap="square">
            <a:spAutoFit/>
          </a:bodyPr>
          <a:lstStyle/>
          <a:p>
            <a:r>
              <a:rPr lang="en-GB" b="1" dirty="0" smtClean="0">
                <a:latin typeface="Comic Sans MS" panose="030F0702030302020204" pitchFamily="66" charset="0"/>
              </a:rPr>
              <a:t>My name is </a:t>
            </a:r>
            <a:r>
              <a:rPr lang="en-GB" b="1" dirty="0" smtClean="0">
                <a:solidFill>
                  <a:srgbClr val="FF0000"/>
                </a:solidFill>
                <a:latin typeface="Comic Sans MS" panose="030F0702030302020204" pitchFamily="66" charset="0"/>
              </a:rPr>
              <a:t>…………………</a:t>
            </a:r>
            <a:endParaRPr lang="en-GB" b="1" dirty="0">
              <a:solidFill>
                <a:srgbClr val="FF0000"/>
              </a:solidFill>
              <a:latin typeface="Comic Sans MS" panose="030F0702030302020204" pitchFamily="66" charset="0"/>
            </a:endParaRPr>
          </a:p>
        </p:txBody>
      </p:sp>
      <p:pic>
        <p:nvPicPr>
          <p:cNvPr id="2" name="Picture 1"/>
          <p:cNvPicPr>
            <a:picLocks noChangeAspect="1"/>
          </p:cNvPicPr>
          <p:nvPr/>
        </p:nvPicPr>
        <p:blipFill rotWithShape="1">
          <a:blip r:embed="rId3"/>
          <a:srcRect l="12916" r="12669"/>
          <a:stretch/>
        </p:blipFill>
        <p:spPr>
          <a:xfrm>
            <a:off x="6570616" y="3028064"/>
            <a:ext cx="2129247" cy="2346007"/>
          </a:xfrm>
          <a:prstGeom prst="rect">
            <a:avLst/>
          </a:prstGeom>
        </p:spPr>
      </p:pic>
      <p:pic>
        <p:nvPicPr>
          <p:cNvPr id="3" name="Picture 2"/>
          <p:cNvPicPr>
            <a:picLocks noChangeAspect="1"/>
          </p:cNvPicPr>
          <p:nvPr/>
        </p:nvPicPr>
        <p:blipFill rotWithShape="1">
          <a:blip r:embed="rId4"/>
          <a:srcRect l="11384" r="11526"/>
          <a:stretch/>
        </p:blipFill>
        <p:spPr>
          <a:xfrm>
            <a:off x="4118084" y="3028063"/>
            <a:ext cx="2102332" cy="2346007"/>
          </a:xfrm>
          <a:prstGeom prst="rect">
            <a:avLst/>
          </a:prstGeom>
        </p:spPr>
      </p:pic>
      <p:sp>
        <p:nvSpPr>
          <p:cNvPr id="4" name="Footer Placeholder 3"/>
          <p:cNvSpPr>
            <a:spLocks noGrp="1"/>
          </p:cNvSpPr>
          <p:nvPr>
            <p:ph type="ftr" sz="quarter" idx="11"/>
          </p:nvPr>
        </p:nvSpPr>
        <p:spPr/>
        <p:txBody>
          <a:bodyPr/>
          <a:lstStyle/>
          <a:p>
            <a:r>
              <a:rPr lang="en-GB" smtClean="0"/>
              <a:t>Made by NELFT SALT Hornbeam©</a:t>
            </a:r>
            <a:endParaRPr lang="en-GB"/>
          </a:p>
        </p:txBody>
      </p:sp>
      <p:sp>
        <p:nvSpPr>
          <p:cNvPr id="5" name="Slide Number Placeholder 4"/>
          <p:cNvSpPr>
            <a:spLocks noGrp="1"/>
          </p:cNvSpPr>
          <p:nvPr>
            <p:ph type="sldNum" sz="quarter" idx="12"/>
          </p:nvPr>
        </p:nvSpPr>
        <p:spPr/>
        <p:txBody>
          <a:bodyPr/>
          <a:lstStyle/>
          <a:p>
            <a:fld id="{D423B887-BE00-48D7-8BCF-7355AEA3027F}" type="slidenum">
              <a:rPr lang="en-GB" smtClean="0"/>
              <a:t>1</a:t>
            </a:fld>
            <a:endParaRPr lang="en-GB"/>
          </a:p>
        </p:txBody>
      </p:sp>
    </p:spTree>
    <p:extLst>
      <p:ext uri="{BB962C8B-B14F-4D97-AF65-F5344CB8AC3E}">
        <p14:creationId xmlns:p14="http://schemas.microsoft.com/office/powerpoint/2010/main" val="208054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58936"/>
            <a:ext cx="5181600" cy="1200329"/>
          </a:xfrm>
          <a:prstGeom prst="rect">
            <a:avLst/>
          </a:prstGeom>
        </p:spPr>
        <p:txBody>
          <a:bodyPr wrap="square">
            <a:spAutoFit/>
          </a:bodyPr>
          <a:lstStyle/>
          <a:p>
            <a:r>
              <a:rPr lang="en-GB" b="1" dirty="0" smtClean="0">
                <a:latin typeface="Comic Sans MS" panose="030F0702030302020204" pitchFamily="66" charset="0"/>
              </a:rPr>
              <a:t>There are no toys in the waiting room as it has to be kept really clean and toys can get dirty, so I am going to bring something to do.</a:t>
            </a:r>
            <a:endParaRPr lang="en-GB" b="1"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6705095" y="4281983"/>
            <a:ext cx="1143351" cy="1206871"/>
          </a:xfrm>
          <a:prstGeom prst="rect">
            <a:avLst/>
          </a:prstGeom>
        </p:spPr>
      </p:pic>
      <p:pic>
        <p:nvPicPr>
          <p:cNvPr id="5" name="Picture 4"/>
          <p:cNvPicPr>
            <a:picLocks noChangeAspect="1"/>
          </p:cNvPicPr>
          <p:nvPr/>
        </p:nvPicPr>
        <p:blipFill>
          <a:blip r:embed="rId4"/>
          <a:stretch>
            <a:fillRect/>
          </a:stretch>
        </p:blipFill>
        <p:spPr>
          <a:xfrm>
            <a:off x="7730802" y="5146765"/>
            <a:ext cx="666174" cy="342089"/>
          </a:xfrm>
          <a:prstGeom prst="rect">
            <a:avLst/>
          </a:prstGeom>
        </p:spPr>
      </p:pic>
      <p:pic>
        <p:nvPicPr>
          <p:cNvPr id="2" name="Picture 1"/>
          <p:cNvPicPr>
            <a:picLocks noChangeAspect="1"/>
          </p:cNvPicPr>
          <p:nvPr/>
        </p:nvPicPr>
        <p:blipFill rotWithShape="1">
          <a:blip r:embed="rId5"/>
          <a:srcRect l="11890" t="8400" r="12410" b="10064"/>
          <a:stretch/>
        </p:blipFill>
        <p:spPr>
          <a:xfrm>
            <a:off x="6489655" y="2487734"/>
            <a:ext cx="1574233" cy="1363596"/>
          </a:xfrm>
          <a:prstGeom prst="rect">
            <a:avLst/>
          </a:prstGeom>
        </p:spPr>
      </p:pic>
      <p:pic>
        <p:nvPicPr>
          <p:cNvPr id="3" name="Picture 2"/>
          <p:cNvPicPr>
            <a:picLocks noChangeAspect="1"/>
          </p:cNvPicPr>
          <p:nvPr/>
        </p:nvPicPr>
        <p:blipFill rotWithShape="1">
          <a:blip r:embed="rId6"/>
          <a:srcRect l="23416" r="18458"/>
          <a:stretch/>
        </p:blipFill>
        <p:spPr>
          <a:xfrm>
            <a:off x="4218869" y="2528928"/>
            <a:ext cx="2078284" cy="3090028"/>
          </a:xfrm>
          <a:prstGeom prst="rect">
            <a:avLst/>
          </a:prstGeom>
        </p:spPr>
      </p:pic>
      <p:sp>
        <p:nvSpPr>
          <p:cNvPr id="6" name="Footer Placeholder 5"/>
          <p:cNvSpPr>
            <a:spLocks noGrp="1"/>
          </p:cNvSpPr>
          <p:nvPr>
            <p:ph type="ftr" sz="quarter" idx="11"/>
          </p:nvPr>
        </p:nvSpPr>
        <p:spPr/>
        <p:txBody>
          <a:bodyPr/>
          <a:lstStyle/>
          <a:p>
            <a:r>
              <a:rPr lang="en-GB" smtClean="0"/>
              <a:t>Made by NELFT SALT Hornbeam©</a:t>
            </a:r>
            <a:endParaRPr lang="en-GB"/>
          </a:p>
        </p:txBody>
      </p:sp>
      <p:sp>
        <p:nvSpPr>
          <p:cNvPr id="7" name="Slide Number Placeholder 6"/>
          <p:cNvSpPr>
            <a:spLocks noGrp="1"/>
          </p:cNvSpPr>
          <p:nvPr>
            <p:ph type="sldNum" sz="quarter" idx="12"/>
          </p:nvPr>
        </p:nvSpPr>
        <p:spPr/>
        <p:txBody>
          <a:bodyPr/>
          <a:lstStyle/>
          <a:p>
            <a:fld id="{D423B887-BE00-48D7-8BCF-7355AEA3027F}" type="slidenum">
              <a:rPr lang="en-GB" smtClean="0"/>
              <a:t>10</a:t>
            </a:fld>
            <a:endParaRPr lang="en-GB"/>
          </a:p>
        </p:txBody>
      </p:sp>
    </p:spTree>
    <p:extLst>
      <p:ext uri="{BB962C8B-B14F-4D97-AF65-F5344CB8AC3E}">
        <p14:creationId xmlns:p14="http://schemas.microsoft.com/office/powerpoint/2010/main" val="16657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148" t="32333" r="24074" b="31000"/>
          <a:stretch/>
        </p:blipFill>
        <p:spPr>
          <a:xfrm>
            <a:off x="4031640" y="2723131"/>
            <a:ext cx="2830053" cy="2912401"/>
          </a:xfrm>
          <a:prstGeom prst="rect">
            <a:avLst/>
          </a:prstGeom>
        </p:spPr>
      </p:pic>
      <p:pic>
        <p:nvPicPr>
          <p:cNvPr id="3" name="Picture 2"/>
          <p:cNvPicPr>
            <a:picLocks noChangeAspect="1"/>
          </p:cNvPicPr>
          <p:nvPr/>
        </p:nvPicPr>
        <p:blipFill rotWithShape="1">
          <a:blip r:embed="rId4"/>
          <a:srcRect l="17113" r="15163"/>
          <a:stretch/>
        </p:blipFill>
        <p:spPr>
          <a:xfrm>
            <a:off x="7127304" y="3719268"/>
            <a:ext cx="1541417" cy="1916264"/>
          </a:xfrm>
          <a:prstGeom prst="rect">
            <a:avLst/>
          </a:prstGeom>
        </p:spPr>
      </p:pic>
      <p:sp>
        <p:nvSpPr>
          <p:cNvPr id="7" name="Rectangle 6"/>
          <p:cNvSpPr/>
          <p:nvPr/>
        </p:nvSpPr>
        <p:spPr>
          <a:xfrm>
            <a:off x="3875031" y="1380886"/>
            <a:ext cx="4963595" cy="1200329"/>
          </a:xfrm>
          <a:prstGeom prst="rect">
            <a:avLst/>
          </a:prstGeom>
        </p:spPr>
        <p:txBody>
          <a:bodyPr wrap="square">
            <a:spAutoFit/>
          </a:bodyPr>
          <a:lstStyle/>
          <a:p>
            <a:r>
              <a:rPr lang="en-GB" b="1" dirty="0">
                <a:latin typeface="Comic Sans MS" panose="030F0702030302020204" pitchFamily="66" charset="0"/>
              </a:rPr>
              <a:t>There is a water fountain where I can get water to drink. I </a:t>
            </a:r>
            <a:r>
              <a:rPr lang="en-GB" b="1" dirty="0" smtClean="0">
                <a:latin typeface="Comic Sans MS" panose="030F0702030302020204" pitchFamily="66" charset="0"/>
              </a:rPr>
              <a:t>have to be careful with the water. </a:t>
            </a:r>
            <a:r>
              <a:rPr lang="en-GB" b="1" dirty="0">
                <a:latin typeface="Comic Sans MS" panose="030F0702030302020204" pitchFamily="66" charset="0"/>
              </a:rPr>
              <a:t>If it goes on the floor, the </a:t>
            </a:r>
            <a:r>
              <a:rPr lang="en-GB" b="1" dirty="0" smtClean="0">
                <a:latin typeface="Comic Sans MS" panose="030F0702030302020204" pitchFamily="66" charset="0"/>
              </a:rPr>
              <a:t>floor will become slippery</a:t>
            </a:r>
            <a:r>
              <a:rPr lang="en-GB" b="1" dirty="0">
                <a:latin typeface="Comic Sans MS" panose="030F0702030302020204" pitchFamily="66" charset="0"/>
              </a:rPr>
              <a:t>! </a:t>
            </a:r>
          </a:p>
        </p:txBody>
      </p:sp>
      <p:sp>
        <p:nvSpPr>
          <p:cNvPr id="2" name="Footer Placeholder 1"/>
          <p:cNvSpPr>
            <a:spLocks noGrp="1"/>
          </p:cNvSpPr>
          <p:nvPr>
            <p:ph type="ftr" sz="quarter" idx="11"/>
          </p:nvPr>
        </p:nvSpPr>
        <p:spPr/>
        <p:txBody>
          <a:bodyPr/>
          <a:lstStyle/>
          <a:p>
            <a:r>
              <a:rPr lang="en-GB" smtClean="0"/>
              <a:t>Made by NELFT SALT Hornbeam©</a:t>
            </a:r>
            <a:endParaRPr lang="en-GB"/>
          </a:p>
        </p:txBody>
      </p:sp>
      <p:sp>
        <p:nvSpPr>
          <p:cNvPr id="4" name="Slide Number Placeholder 3"/>
          <p:cNvSpPr>
            <a:spLocks noGrp="1"/>
          </p:cNvSpPr>
          <p:nvPr>
            <p:ph type="sldNum" sz="quarter" idx="12"/>
          </p:nvPr>
        </p:nvSpPr>
        <p:spPr/>
        <p:txBody>
          <a:bodyPr/>
          <a:lstStyle/>
          <a:p>
            <a:fld id="{D423B887-BE00-48D7-8BCF-7355AEA3027F}" type="slidenum">
              <a:rPr lang="en-GB" smtClean="0"/>
              <a:t>11</a:t>
            </a:fld>
            <a:endParaRPr lang="en-GB"/>
          </a:p>
        </p:txBody>
      </p:sp>
    </p:spTree>
    <p:extLst>
      <p:ext uri="{BB962C8B-B14F-4D97-AF65-F5344CB8AC3E}">
        <p14:creationId xmlns:p14="http://schemas.microsoft.com/office/powerpoint/2010/main" val="314494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479767"/>
            <a:ext cx="5391034" cy="369332"/>
          </a:xfrm>
          <a:prstGeom prst="rect">
            <a:avLst/>
          </a:prstGeom>
        </p:spPr>
        <p:txBody>
          <a:bodyPr wrap="square">
            <a:spAutoFit/>
          </a:bodyPr>
          <a:lstStyle/>
          <a:p>
            <a:r>
              <a:rPr lang="en-GB" b="1" dirty="0">
                <a:latin typeface="Comic Sans MS" panose="030F0702030302020204" pitchFamily="66" charset="0"/>
              </a:rPr>
              <a:t>There are some toilets in the waiting room.</a:t>
            </a:r>
          </a:p>
        </p:txBody>
      </p:sp>
      <p:pic>
        <p:nvPicPr>
          <p:cNvPr id="2" name="Picture 1"/>
          <p:cNvPicPr>
            <a:picLocks noChangeAspect="1"/>
          </p:cNvPicPr>
          <p:nvPr/>
        </p:nvPicPr>
        <p:blipFill>
          <a:blip r:embed="rId3"/>
          <a:stretch>
            <a:fillRect/>
          </a:stretch>
        </p:blipFill>
        <p:spPr>
          <a:xfrm>
            <a:off x="7024325" y="2650387"/>
            <a:ext cx="1802226" cy="1711063"/>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4000" r="20074"/>
          <a:stretch/>
        </p:blipFill>
        <p:spPr>
          <a:xfrm>
            <a:off x="3999469" y="1863624"/>
            <a:ext cx="2932010" cy="3747292"/>
          </a:xfrm>
          <a:prstGeom prst="rect">
            <a:avLst/>
          </a:prstGeom>
        </p:spPr>
      </p:pic>
      <p:sp>
        <p:nvSpPr>
          <p:cNvPr id="4" name="Footer Placeholder 3"/>
          <p:cNvSpPr>
            <a:spLocks noGrp="1"/>
          </p:cNvSpPr>
          <p:nvPr>
            <p:ph type="ftr" sz="quarter" idx="11"/>
          </p:nvPr>
        </p:nvSpPr>
        <p:spPr/>
        <p:txBody>
          <a:bodyPr/>
          <a:lstStyle/>
          <a:p>
            <a:r>
              <a:rPr lang="en-GB" smtClean="0"/>
              <a:t>Made by NELFT SALT Hornbeam©</a:t>
            </a:r>
            <a:endParaRPr lang="en-GB"/>
          </a:p>
        </p:txBody>
      </p:sp>
      <p:sp>
        <p:nvSpPr>
          <p:cNvPr id="5" name="Slide Number Placeholder 4"/>
          <p:cNvSpPr>
            <a:spLocks noGrp="1"/>
          </p:cNvSpPr>
          <p:nvPr>
            <p:ph type="sldNum" sz="quarter" idx="12"/>
          </p:nvPr>
        </p:nvSpPr>
        <p:spPr/>
        <p:txBody>
          <a:bodyPr/>
          <a:lstStyle/>
          <a:p>
            <a:fld id="{D423B887-BE00-48D7-8BCF-7355AEA3027F}" type="slidenum">
              <a:rPr lang="en-GB" smtClean="0"/>
              <a:t>12</a:t>
            </a:fld>
            <a:endParaRPr lang="en-GB"/>
          </a:p>
        </p:txBody>
      </p:sp>
    </p:spTree>
    <p:extLst>
      <p:ext uri="{BB962C8B-B14F-4D97-AF65-F5344CB8AC3E}">
        <p14:creationId xmlns:p14="http://schemas.microsoft.com/office/powerpoint/2010/main" val="15339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26840" y="1032366"/>
            <a:ext cx="5181600" cy="4533900"/>
          </a:xfrm>
          <a:prstGeom prst="rect">
            <a:avLst/>
          </a:prstGeom>
        </p:spPr>
      </p:pic>
      <p:sp>
        <p:nvSpPr>
          <p:cNvPr id="13" name="Rectangle 12"/>
          <p:cNvSpPr/>
          <p:nvPr/>
        </p:nvSpPr>
        <p:spPr>
          <a:xfrm>
            <a:off x="3811533" y="1236131"/>
            <a:ext cx="5012211" cy="646331"/>
          </a:xfrm>
          <a:prstGeom prst="rect">
            <a:avLst/>
          </a:prstGeom>
        </p:spPr>
        <p:txBody>
          <a:bodyPr wrap="square">
            <a:spAutoFit/>
          </a:bodyPr>
          <a:lstStyle/>
          <a:p>
            <a:r>
              <a:rPr lang="en-GB" b="1" dirty="0" smtClean="0">
                <a:latin typeface="Comic Sans MS" panose="030F0702030302020204" pitchFamily="66" charset="0"/>
              </a:rPr>
              <a:t>I </a:t>
            </a:r>
            <a:r>
              <a:rPr lang="en-GB" b="1" dirty="0">
                <a:latin typeface="Comic Sans MS" panose="030F0702030302020204" pitchFamily="66" charset="0"/>
              </a:rPr>
              <a:t>will go with my</a:t>
            </a:r>
            <a:r>
              <a:rPr lang="en-GB" b="1" i="1" dirty="0">
                <a:latin typeface="Comic Sans MS" panose="030F0702030302020204" pitchFamily="66" charset="0"/>
              </a:rPr>
              <a:t> </a:t>
            </a:r>
            <a:r>
              <a:rPr lang="en-GB" b="1" dirty="0" smtClean="0">
                <a:latin typeface="Comic Sans MS" panose="030F0702030302020204" pitchFamily="66" charset="0"/>
              </a:rPr>
              <a:t>grown up </a:t>
            </a:r>
            <a:r>
              <a:rPr lang="en-GB" b="1" dirty="0">
                <a:latin typeface="Comic Sans MS" panose="030F0702030302020204" pitchFamily="66" charset="0"/>
              </a:rPr>
              <a:t>to see the doctor in a room that </a:t>
            </a:r>
            <a:r>
              <a:rPr lang="en-GB" b="1" dirty="0" smtClean="0">
                <a:latin typeface="Comic Sans MS" panose="030F0702030302020204" pitchFamily="66" charset="0"/>
              </a:rPr>
              <a:t>might look </a:t>
            </a:r>
            <a:r>
              <a:rPr lang="en-GB" b="1" dirty="0">
                <a:latin typeface="Comic Sans MS" panose="030F0702030302020204" pitchFamily="66" charset="0"/>
              </a:rPr>
              <a:t>like this:</a:t>
            </a:r>
          </a:p>
        </p:txBody>
      </p:sp>
      <p:pic>
        <p:nvPicPr>
          <p:cNvPr id="2050" name="Picture 2" descr="\\nel-gmh-fil-06\HomeDir\muzammalm\Desktop\clinic ro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8852" y="2086227"/>
            <a:ext cx="3208565" cy="300082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GB" smtClean="0"/>
              <a:t>Made by NELFT SALT Hornbeam©</a:t>
            </a:r>
            <a:endParaRPr lang="en-GB"/>
          </a:p>
        </p:txBody>
      </p:sp>
      <p:sp>
        <p:nvSpPr>
          <p:cNvPr id="3" name="Slide Number Placeholder 2"/>
          <p:cNvSpPr>
            <a:spLocks noGrp="1"/>
          </p:cNvSpPr>
          <p:nvPr>
            <p:ph type="sldNum" sz="quarter" idx="12"/>
          </p:nvPr>
        </p:nvSpPr>
        <p:spPr/>
        <p:txBody>
          <a:bodyPr/>
          <a:lstStyle/>
          <a:p>
            <a:fld id="{D423B887-BE00-48D7-8BCF-7355AEA3027F}" type="slidenum">
              <a:rPr lang="en-GB" smtClean="0"/>
              <a:t>13</a:t>
            </a:fld>
            <a:endParaRPr lang="en-GB"/>
          </a:p>
        </p:txBody>
      </p:sp>
    </p:spTree>
    <p:extLst>
      <p:ext uri="{BB962C8B-B14F-4D97-AF65-F5344CB8AC3E}">
        <p14:creationId xmlns:p14="http://schemas.microsoft.com/office/powerpoint/2010/main" val="465363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8" y="1189119"/>
            <a:ext cx="5181600" cy="4533900"/>
          </a:xfrm>
          <a:prstGeom prst="rect">
            <a:avLst/>
          </a:prstGeom>
        </p:spPr>
      </p:pic>
      <p:sp>
        <p:nvSpPr>
          <p:cNvPr id="13" name="Rectangle 12"/>
          <p:cNvSpPr/>
          <p:nvPr/>
        </p:nvSpPr>
        <p:spPr>
          <a:xfrm>
            <a:off x="3850723" y="1440579"/>
            <a:ext cx="5012211" cy="646331"/>
          </a:xfrm>
          <a:prstGeom prst="rect">
            <a:avLst/>
          </a:prstGeom>
        </p:spPr>
        <p:txBody>
          <a:bodyPr wrap="square">
            <a:spAutoFit/>
          </a:bodyPr>
          <a:lstStyle/>
          <a:p>
            <a:r>
              <a:rPr lang="en-GB" b="1" dirty="0" smtClean="0">
                <a:latin typeface="Comic Sans MS" panose="030F0702030302020204" pitchFamily="66" charset="0"/>
              </a:rPr>
              <a:t>If I stay downstairs the room might look like this:</a:t>
            </a:r>
            <a:endParaRPr lang="en-GB" b="1" dirty="0">
              <a:latin typeface="Comic Sans MS" panose="030F0702030302020204" pitchFamily="66" charset="0"/>
            </a:endParaRPr>
          </a:p>
        </p:txBody>
      </p:sp>
      <p:sp>
        <p:nvSpPr>
          <p:cNvPr id="2" name="Footer Placeholder 1"/>
          <p:cNvSpPr>
            <a:spLocks noGrp="1"/>
          </p:cNvSpPr>
          <p:nvPr>
            <p:ph type="ftr" sz="quarter" idx="11"/>
          </p:nvPr>
        </p:nvSpPr>
        <p:spPr/>
        <p:txBody>
          <a:bodyPr/>
          <a:lstStyle/>
          <a:p>
            <a:r>
              <a:rPr lang="en-GB" smtClean="0"/>
              <a:t>Made by NELFT SALT Hornbeam©</a:t>
            </a:r>
            <a:endParaRPr lang="en-GB"/>
          </a:p>
        </p:txBody>
      </p:sp>
      <p:sp>
        <p:nvSpPr>
          <p:cNvPr id="3" name="Slide Number Placeholder 2"/>
          <p:cNvSpPr>
            <a:spLocks noGrp="1"/>
          </p:cNvSpPr>
          <p:nvPr>
            <p:ph type="sldNum" sz="quarter" idx="12"/>
          </p:nvPr>
        </p:nvSpPr>
        <p:spPr/>
        <p:txBody>
          <a:bodyPr/>
          <a:lstStyle/>
          <a:p>
            <a:fld id="{D423B887-BE00-48D7-8BCF-7355AEA3027F}" type="slidenum">
              <a:rPr lang="en-GB" smtClean="0"/>
              <a:t>14</a:t>
            </a:fld>
            <a:endParaRPr lang="en-GB"/>
          </a:p>
        </p:txBody>
      </p:sp>
      <p:pic>
        <p:nvPicPr>
          <p:cNvPr id="7" name="Picture 2" descr="\\nel-gmh-fil-06\HomeDir\muzammalm\Desktop\ro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7110" y="2221210"/>
            <a:ext cx="4199436" cy="308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659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915931" y="1453642"/>
            <a:ext cx="4881796" cy="369332"/>
          </a:xfrm>
          <a:prstGeom prst="rect">
            <a:avLst/>
          </a:prstGeom>
        </p:spPr>
        <p:txBody>
          <a:bodyPr wrap="square">
            <a:spAutoFit/>
          </a:bodyPr>
          <a:lstStyle/>
          <a:p>
            <a:r>
              <a:rPr lang="en-GB" b="1" dirty="0" smtClean="0">
                <a:latin typeface="Comic Sans MS" panose="030F0702030302020204" pitchFamily="66" charset="0"/>
              </a:rPr>
              <a:t>The </a:t>
            </a:r>
            <a:r>
              <a:rPr lang="en-GB" b="1" dirty="0">
                <a:latin typeface="Comic Sans MS" panose="030F0702030302020204" pitchFamily="66" charset="0"/>
              </a:rPr>
              <a:t>appointment will last about an </a:t>
            </a:r>
            <a:r>
              <a:rPr lang="en-GB" b="1" dirty="0" smtClean="0">
                <a:latin typeface="Comic Sans MS" panose="030F0702030302020204" pitchFamily="66" charset="0"/>
              </a:rPr>
              <a:t>hour.</a:t>
            </a:r>
            <a:endParaRPr lang="en-GB" b="1" dirty="0">
              <a:latin typeface="Comic Sans MS" panose="030F0702030302020204" pitchFamily="66" charset="0"/>
            </a:endParaRPr>
          </a:p>
        </p:txBody>
      </p:sp>
      <p:pic>
        <p:nvPicPr>
          <p:cNvPr id="2" name="Picture 1"/>
          <p:cNvPicPr>
            <a:picLocks noChangeAspect="1"/>
          </p:cNvPicPr>
          <p:nvPr/>
        </p:nvPicPr>
        <p:blipFill rotWithShape="1">
          <a:blip r:embed="rId3"/>
          <a:srcRect l="18268" t="5494" r="21014"/>
          <a:stretch/>
        </p:blipFill>
        <p:spPr>
          <a:xfrm>
            <a:off x="6668482" y="2145574"/>
            <a:ext cx="1998617" cy="2055032"/>
          </a:xfrm>
          <a:prstGeom prst="rect">
            <a:avLst/>
          </a:prstGeom>
        </p:spPr>
      </p:pic>
      <p:pic>
        <p:nvPicPr>
          <p:cNvPr id="3" name="Picture 2"/>
          <p:cNvPicPr>
            <a:picLocks noChangeAspect="1"/>
          </p:cNvPicPr>
          <p:nvPr/>
        </p:nvPicPr>
        <p:blipFill rotWithShape="1">
          <a:blip r:embed="rId4"/>
          <a:srcRect l="33570" t="12985" r="33894"/>
          <a:stretch/>
        </p:blipFill>
        <p:spPr>
          <a:xfrm>
            <a:off x="4766440" y="2250702"/>
            <a:ext cx="459130" cy="1227907"/>
          </a:xfrm>
          <a:prstGeom prst="rect">
            <a:avLst/>
          </a:prstGeom>
        </p:spPr>
      </p:pic>
      <p:sp>
        <p:nvSpPr>
          <p:cNvPr id="6" name="Rectangle 5"/>
          <p:cNvSpPr/>
          <p:nvPr/>
        </p:nvSpPr>
        <p:spPr>
          <a:xfrm>
            <a:off x="4686352" y="3530707"/>
            <a:ext cx="1078435" cy="369332"/>
          </a:xfrm>
          <a:prstGeom prst="rect">
            <a:avLst/>
          </a:prstGeom>
        </p:spPr>
        <p:txBody>
          <a:bodyPr wrap="square">
            <a:spAutoFit/>
          </a:bodyPr>
          <a:lstStyle/>
          <a:p>
            <a:r>
              <a:rPr lang="en-GB" b="1" dirty="0" smtClean="0">
                <a:latin typeface="Comic Sans MS" panose="030F0702030302020204" pitchFamily="66" charset="0"/>
              </a:rPr>
              <a:t>hour</a:t>
            </a:r>
            <a:endParaRPr lang="en-GB" b="1" dirty="0">
              <a:latin typeface="Comic Sans MS" panose="030F0702030302020204" pitchFamily="66" charset="0"/>
            </a:endParaRPr>
          </a:p>
        </p:txBody>
      </p:sp>
      <p:pic>
        <p:nvPicPr>
          <p:cNvPr id="4" name="Picture 3"/>
          <p:cNvPicPr>
            <a:picLocks noChangeAspect="1"/>
          </p:cNvPicPr>
          <p:nvPr/>
        </p:nvPicPr>
        <p:blipFill rotWithShape="1">
          <a:blip r:embed="rId5"/>
          <a:srcRect l="27631" t="5833" r="26736" b="3438"/>
          <a:stretch/>
        </p:blipFill>
        <p:spPr>
          <a:xfrm>
            <a:off x="5298621" y="3913763"/>
            <a:ext cx="1369861" cy="1659715"/>
          </a:xfrm>
          <a:prstGeom prst="rect">
            <a:avLst/>
          </a:prstGeom>
        </p:spPr>
      </p:pic>
      <p:sp>
        <p:nvSpPr>
          <p:cNvPr id="5" name="Footer Placeholder 4"/>
          <p:cNvSpPr>
            <a:spLocks noGrp="1"/>
          </p:cNvSpPr>
          <p:nvPr>
            <p:ph type="ftr" sz="quarter" idx="11"/>
          </p:nvPr>
        </p:nvSpPr>
        <p:spPr/>
        <p:txBody>
          <a:bodyPr/>
          <a:lstStyle/>
          <a:p>
            <a:r>
              <a:rPr lang="en-GB" smtClean="0"/>
              <a:t>Made by NELFT SALT Hornbeam©</a:t>
            </a:r>
            <a:endParaRPr lang="en-GB"/>
          </a:p>
        </p:txBody>
      </p:sp>
      <p:sp>
        <p:nvSpPr>
          <p:cNvPr id="7" name="Slide Number Placeholder 6"/>
          <p:cNvSpPr>
            <a:spLocks noGrp="1"/>
          </p:cNvSpPr>
          <p:nvPr>
            <p:ph type="sldNum" sz="quarter" idx="12"/>
          </p:nvPr>
        </p:nvSpPr>
        <p:spPr/>
        <p:txBody>
          <a:bodyPr/>
          <a:lstStyle/>
          <a:p>
            <a:fld id="{D423B887-BE00-48D7-8BCF-7355AEA3027F}" type="slidenum">
              <a:rPr lang="en-GB" smtClean="0"/>
              <a:t>15</a:t>
            </a:fld>
            <a:endParaRPr lang="en-GB"/>
          </a:p>
        </p:txBody>
      </p:sp>
    </p:spTree>
    <p:extLst>
      <p:ext uri="{BB962C8B-B14F-4D97-AF65-F5344CB8AC3E}">
        <p14:creationId xmlns:p14="http://schemas.microsoft.com/office/powerpoint/2010/main" val="2500839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75265"/>
            <a:ext cx="5181600" cy="2308324"/>
          </a:xfrm>
          <a:prstGeom prst="rect">
            <a:avLst/>
          </a:prstGeom>
        </p:spPr>
        <p:txBody>
          <a:bodyPr wrap="square">
            <a:spAutoFit/>
          </a:bodyPr>
          <a:lstStyle/>
          <a:p>
            <a:r>
              <a:rPr lang="en-GB" b="1" dirty="0" smtClean="0">
                <a:latin typeface="Comic Sans MS" panose="030F0702030302020204" pitchFamily="66" charset="0"/>
              </a:rPr>
              <a:t>First </a:t>
            </a:r>
            <a:r>
              <a:rPr lang="en-GB" b="1" dirty="0">
                <a:latin typeface="Comic Sans MS" panose="030F0702030302020204" pitchFamily="66" charset="0"/>
              </a:rPr>
              <a:t>the doctor will speak </a:t>
            </a:r>
            <a:r>
              <a:rPr lang="en-GB" b="1" dirty="0" smtClean="0">
                <a:latin typeface="Comic Sans MS" panose="030F0702030302020204" pitchFamily="66" charset="0"/>
              </a:rPr>
              <a:t>to the grown up. </a:t>
            </a:r>
            <a:r>
              <a:rPr lang="en-GB" b="1" dirty="0">
                <a:latin typeface="Comic Sans MS" panose="030F0702030302020204" pitchFamily="66" charset="0"/>
              </a:rPr>
              <a:t>They will remember me </a:t>
            </a:r>
            <a:r>
              <a:rPr lang="en-GB" b="1" dirty="0" smtClean="0">
                <a:latin typeface="Comic Sans MS" panose="030F0702030302020204" pitchFamily="66" charset="0"/>
              </a:rPr>
              <a:t>from when </a:t>
            </a:r>
            <a:r>
              <a:rPr lang="en-GB" b="1" dirty="0">
                <a:latin typeface="Comic Sans MS" panose="030F0702030302020204" pitchFamily="66" charset="0"/>
              </a:rPr>
              <a:t>I was growing up </a:t>
            </a:r>
            <a:r>
              <a:rPr lang="en-GB" b="1" dirty="0" smtClean="0">
                <a:latin typeface="Comic Sans MS" panose="030F0702030302020204" pitchFamily="66" charset="0"/>
              </a:rPr>
              <a:t>and will </a:t>
            </a:r>
            <a:r>
              <a:rPr lang="en-GB" b="1" dirty="0">
                <a:latin typeface="Comic Sans MS" panose="030F0702030302020204" pitchFamily="66" charset="0"/>
              </a:rPr>
              <a:t>talk about when I </a:t>
            </a:r>
            <a:r>
              <a:rPr lang="en-GB" b="1" dirty="0" smtClean="0">
                <a:latin typeface="Comic Sans MS" panose="030F0702030302020204" pitchFamily="66" charset="0"/>
              </a:rPr>
              <a:t>sat </a:t>
            </a:r>
            <a:r>
              <a:rPr lang="en-GB" b="1" dirty="0">
                <a:latin typeface="Comic Sans MS" panose="030F0702030302020204" pitchFamily="66" charset="0"/>
              </a:rPr>
              <a:t>up, </a:t>
            </a:r>
            <a:r>
              <a:rPr lang="en-GB" b="1" dirty="0" smtClean="0">
                <a:latin typeface="Comic Sans MS" panose="030F0702030302020204" pitchFamily="66" charset="0"/>
              </a:rPr>
              <a:t>walked and said </a:t>
            </a:r>
            <a:r>
              <a:rPr lang="en-GB" b="1" dirty="0">
                <a:latin typeface="Comic Sans MS" panose="030F0702030302020204" pitchFamily="66" charset="0"/>
              </a:rPr>
              <a:t>my first </a:t>
            </a:r>
            <a:r>
              <a:rPr lang="en-GB" b="1" dirty="0" smtClean="0">
                <a:latin typeface="Comic Sans MS" panose="030F0702030302020204" pitchFamily="66" charset="0"/>
              </a:rPr>
              <a:t>words. Sometime </a:t>
            </a:r>
            <a:r>
              <a:rPr lang="en-GB" b="1" dirty="0">
                <a:latin typeface="Comic Sans MS" panose="030F0702030302020204" pitchFamily="66" charset="0"/>
              </a:rPr>
              <a:t>they will talk about other things like what I like to eat, my sleeping, making friends or sometimes about going to the toilet</a:t>
            </a:r>
            <a:r>
              <a:rPr lang="en-GB" b="1" dirty="0" smtClean="0">
                <a:latin typeface="Comic Sans MS" panose="030F0702030302020204" pitchFamily="66" charset="0"/>
              </a:rPr>
              <a:t>!.</a:t>
            </a:r>
            <a:endParaRPr lang="en-GB" b="1" dirty="0">
              <a:latin typeface="Comic Sans MS" panose="030F0702030302020204" pitchFamily="66" charset="0"/>
            </a:endParaRPr>
          </a:p>
        </p:txBody>
      </p:sp>
      <p:pic>
        <p:nvPicPr>
          <p:cNvPr id="2" name="Picture 1"/>
          <p:cNvPicPr>
            <a:picLocks noChangeAspect="1"/>
          </p:cNvPicPr>
          <p:nvPr/>
        </p:nvPicPr>
        <p:blipFill rotWithShape="1">
          <a:blip r:embed="rId3"/>
          <a:srcRect l="20591" r="20219" b="10385"/>
          <a:stretch/>
        </p:blipFill>
        <p:spPr>
          <a:xfrm>
            <a:off x="5003075" y="3542886"/>
            <a:ext cx="2403564" cy="2021016"/>
          </a:xfrm>
          <a:prstGeom prst="rect">
            <a:avLst/>
          </a:prstGeom>
        </p:spPr>
      </p:pic>
      <p:sp>
        <p:nvSpPr>
          <p:cNvPr id="3" name="Footer Placeholder 2"/>
          <p:cNvSpPr>
            <a:spLocks noGrp="1"/>
          </p:cNvSpPr>
          <p:nvPr>
            <p:ph type="ftr" sz="quarter" idx="11"/>
          </p:nvPr>
        </p:nvSpPr>
        <p:spPr/>
        <p:txBody>
          <a:bodyPr/>
          <a:lstStyle/>
          <a:p>
            <a:r>
              <a:rPr lang="en-GB" smtClean="0"/>
              <a:t>Made by NELFT SALT Hornbeam©</a:t>
            </a:r>
            <a:endParaRPr lang="en-GB"/>
          </a:p>
        </p:txBody>
      </p:sp>
      <p:sp>
        <p:nvSpPr>
          <p:cNvPr id="4" name="Slide Number Placeholder 3"/>
          <p:cNvSpPr>
            <a:spLocks noGrp="1"/>
          </p:cNvSpPr>
          <p:nvPr>
            <p:ph type="sldNum" sz="quarter" idx="12"/>
          </p:nvPr>
        </p:nvSpPr>
        <p:spPr/>
        <p:txBody>
          <a:bodyPr/>
          <a:lstStyle/>
          <a:p>
            <a:fld id="{D423B887-BE00-48D7-8BCF-7355AEA3027F}" type="slidenum">
              <a:rPr lang="en-GB" smtClean="0"/>
              <a:t>16</a:t>
            </a:fld>
            <a:endParaRPr lang="en-GB"/>
          </a:p>
        </p:txBody>
      </p:sp>
    </p:spTree>
    <p:extLst>
      <p:ext uri="{BB962C8B-B14F-4D97-AF65-F5344CB8AC3E}">
        <p14:creationId xmlns:p14="http://schemas.microsoft.com/office/powerpoint/2010/main" val="3427094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597456" y="1112830"/>
            <a:ext cx="5181600" cy="4533900"/>
          </a:xfrm>
          <a:prstGeom prst="rect">
            <a:avLst/>
          </a:prstGeom>
        </p:spPr>
      </p:pic>
      <p:sp>
        <p:nvSpPr>
          <p:cNvPr id="13" name="Rectangle 12"/>
          <p:cNvSpPr/>
          <p:nvPr/>
        </p:nvSpPr>
        <p:spPr>
          <a:xfrm>
            <a:off x="3658351" y="1339036"/>
            <a:ext cx="4917420" cy="923330"/>
          </a:xfrm>
          <a:prstGeom prst="rect">
            <a:avLst/>
          </a:prstGeom>
        </p:spPr>
        <p:txBody>
          <a:bodyPr wrap="square">
            <a:spAutoFit/>
          </a:bodyPr>
          <a:lstStyle/>
          <a:p>
            <a:r>
              <a:rPr lang="en-GB" b="1" dirty="0">
                <a:latin typeface="Comic Sans MS" panose="030F0702030302020204" pitchFamily="66" charset="0"/>
              </a:rPr>
              <a:t>I can join in, but if I don’t want to talk about these things I can wait outside </a:t>
            </a:r>
            <a:r>
              <a:rPr lang="en-GB" b="1" dirty="0" smtClean="0">
                <a:latin typeface="Comic Sans MS" panose="030F0702030302020204" pitchFamily="66" charset="0"/>
              </a:rPr>
              <a:t>and </a:t>
            </a:r>
            <a:r>
              <a:rPr lang="en-GB" b="1" dirty="0">
                <a:latin typeface="Comic Sans MS" panose="030F0702030302020204" pitchFamily="66" charset="0"/>
              </a:rPr>
              <a:t>carry on </a:t>
            </a:r>
            <a:r>
              <a:rPr lang="en-GB" b="1" dirty="0" smtClean="0">
                <a:latin typeface="Comic Sans MS" panose="030F0702030302020204" pitchFamily="66" charset="0"/>
              </a:rPr>
              <a:t>playing.</a:t>
            </a:r>
            <a:endParaRPr lang="en-GB" b="1" dirty="0">
              <a:latin typeface="Comic Sans MS" panose="030F0702030302020204" pitchFamily="66" charset="0"/>
            </a:endParaRPr>
          </a:p>
        </p:txBody>
      </p:sp>
      <p:pic>
        <p:nvPicPr>
          <p:cNvPr id="3" name="Picture 2"/>
          <p:cNvPicPr>
            <a:picLocks noChangeAspect="1"/>
          </p:cNvPicPr>
          <p:nvPr/>
        </p:nvPicPr>
        <p:blipFill rotWithShape="1">
          <a:blip r:embed="rId3"/>
          <a:srcRect t="8552" r="4039" b="6260"/>
          <a:stretch/>
        </p:blipFill>
        <p:spPr>
          <a:xfrm>
            <a:off x="3855999" y="2672578"/>
            <a:ext cx="1603954" cy="1377851"/>
          </a:xfrm>
          <a:prstGeom prst="rect">
            <a:avLst/>
          </a:prstGeom>
        </p:spPr>
      </p:pic>
      <p:pic>
        <p:nvPicPr>
          <p:cNvPr id="4" name="Picture 3"/>
          <p:cNvPicPr>
            <a:picLocks noChangeAspect="1"/>
          </p:cNvPicPr>
          <p:nvPr/>
        </p:nvPicPr>
        <p:blipFill>
          <a:blip r:embed="rId4"/>
          <a:stretch>
            <a:fillRect/>
          </a:stretch>
        </p:blipFill>
        <p:spPr>
          <a:xfrm>
            <a:off x="6851060" y="2488571"/>
            <a:ext cx="1724711" cy="1691544"/>
          </a:xfrm>
          <a:prstGeom prst="rect">
            <a:avLst/>
          </a:prstGeom>
        </p:spPr>
      </p:pic>
      <p:pic>
        <p:nvPicPr>
          <p:cNvPr id="5" name="Picture 4"/>
          <p:cNvPicPr>
            <a:picLocks noChangeAspect="1"/>
          </p:cNvPicPr>
          <p:nvPr/>
        </p:nvPicPr>
        <p:blipFill>
          <a:blip r:embed="rId5"/>
          <a:stretch>
            <a:fillRect/>
          </a:stretch>
        </p:blipFill>
        <p:spPr>
          <a:xfrm>
            <a:off x="5192004" y="3963634"/>
            <a:ext cx="2114295" cy="1539920"/>
          </a:xfrm>
          <a:prstGeom prst="rect">
            <a:avLst/>
          </a:prstGeom>
        </p:spPr>
      </p:pic>
      <p:sp>
        <p:nvSpPr>
          <p:cNvPr id="2" name="Footer Placeholder 1"/>
          <p:cNvSpPr>
            <a:spLocks noGrp="1"/>
          </p:cNvSpPr>
          <p:nvPr>
            <p:ph type="ftr" sz="quarter" idx="11"/>
          </p:nvPr>
        </p:nvSpPr>
        <p:spPr/>
        <p:txBody>
          <a:bodyPr/>
          <a:lstStyle/>
          <a:p>
            <a:r>
              <a:rPr lang="en-GB" smtClean="0"/>
              <a:t>Made by NELFT SALT Hornbeam©</a:t>
            </a:r>
            <a:endParaRPr lang="en-GB"/>
          </a:p>
        </p:txBody>
      </p:sp>
      <p:sp>
        <p:nvSpPr>
          <p:cNvPr id="6" name="Slide Number Placeholder 5"/>
          <p:cNvSpPr>
            <a:spLocks noGrp="1"/>
          </p:cNvSpPr>
          <p:nvPr>
            <p:ph type="sldNum" sz="quarter" idx="12"/>
          </p:nvPr>
        </p:nvSpPr>
        <p:spPr/>
        <p:txBody>
          <a:bodyPr/>
          <a:lstStyle/>
          <a:p>
            <a:fld id="{D423B887-BE00-48D7-8BCF-7355AEA3027F}" type="slidenum">
              <a:rPr lang="en-GB" smtClean="0"/>
              <a:t>17</a:t>
            </a:fld>
            <a:endParaRPr lang="en-GB"/>
          </a:p>
        </p:txBody>
      </p:sp>
    </p:spTree>
    <p:extLst>
      <p:ext uri="{BB962C8B-B14F-4D97-AF65-F5344CB8AC3E}">
        <p14:creationId xmlns:p14="http://schemas.microsoft.com/office/powerpoint/2010/main" val="173449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915931" y="1418204"/>
            <a:ext cx="4881796" cy="923330"/>
          </a:xfrm>
          <a:prstGeom prst="rect">
            <a:avLst/>
          </a:prstGeom>
        </p:spPr>
        <p:txBody>
          <a:bodyPr wrap="square">
            <a:spAutoFit/>
          </a:bodyPr>
          <a:lstStyle/>
          <a:p>
            <a:r>
              <a:rPr lang="en-GB" b="1" dirty="0" smtClean="0">
                <a:latin typeface="Comic Sans MS" panose="030F0702030302020204" pitchFamily="66" charset="0"/>
              </a:rPr>
              <a:t>I </a:t>
            </a:r>
            <a:r>
              <a:rPr lang="en-GB" b="1" dirty="0">
                <a:latin typeface="Comic Sans MS" panose="030F0702030302020204" pitchFamily="66" charset="0"/>
              </a:rPr>
              <a:t>might get bored when they are talking, so it is really important that </a:t>
            </a:r>
            <a:r>
              <a:rPr lang="en-GB" b="1" dirty="0" smtClean="0">
                <a:latin typeface="Comic Sans MS" panose="030F0702030302020204" pitchFamily="66" charset="0"/>
              </a:rPr>
              <a:t>I bring </a:t>
            </a:r>
            <a:r>
              <a:rPr lang="en-GB" b="1" dirty="0">
                <a:latin typeface="Comic Sans MS" panose="030F0702030302020204" pitchFamily="66" charset="0"/>
              </a:rPr>
              <a:t>things to do…</a:t>
            </a:r>
          </a:p>
        </p:txBody>
      </p:sp>
      <p:pic>
        <p:nvPicPr>
          <p:cNvPr id="2" name="Picture 1"/>
          <p:cNvPicPr>
            <a:picLocks noChangeAspect="1"/>
          </p:cNvPicPr>
          <p:nvPr/>
        </p:nvPicPr>
        <p:blipFill rotWithShape="1">
          <a:blip r:embed="rId3"/>
          <a:srcRect l="23548" t="7347" r="17676" b="5992"/>
          <a:stretch/>
        </p:blipFill>
        <p:spPr>
          <a:xfrm>
            <a:off x="4010297" y="3010054"/>
            <a:ext cx="1645921" cy="2306528"/>
          </a:xfrm>
          <a:prstGeom prst="rect">
            <a:avLst/>
          </a:prstGeom>
        </p:spPr>
      </p:pic>
      <p:pic>
        <p:nvPicPr>
          <p:cNvPr id="1026" name="Picture 2" descr="40 Best Children's Books for Your Family Library - Kids' Books for ...">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6190" y="4465399"/>
            <a:ext cx="712042" cy="10698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6"/>
          <a:srcRect l="11158" r="13321" b="12243"/>
          <a:stretch/>
        </p:blipFill>
        <p:spPr>
          <a:xfrm>
            <a:off x="5875014" y="2024597"/>
            <a:ext cx="1882686" cy="1496656"/>
          </a:xfrm>
          <a:prstGeom prst="rect">
            <a:avLst/>
          </a:prstGeom>
        </p:spPr>
      </p:pic>
      <p:sp>
        <p:nvSpPr>
          <p:cNvPr id="3" name="AutoShape 4" descr="https://www.cbc.ca/parents/content/imgs/scoutcolouringsheet_lead_pencilcrayon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s://www.cbc.ca/parents/content/imgs/scoutcolouringsheet_lead_pencilcrayons.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s://www.cbc.ca/parents/content/imgs/scoutcolouringsheet_lead_pencilcrayons.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https://www.cbc.ca/parents/content/imgs/scoutcolouringsheet_lead_pencilcrayons.jpg"/>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4" descr="https://ae01.alicdn.com/kf/HTB14dRxLXXXXXcyXVXXq6xXFXXX2/Shockproof-Sunflower-Cartoon-Stand-Case-for-iPad-Mini-4-Smart-Cover-for-Apple-iPad-mini-4.jpg_640x640.jpg"/>
          <p:cNvSpPr>
            <a:spLocks noChangeAspect="1" noChangeArrowheads="1"/>
          </p:cNvSpPr>
          <p:nvPr/>
        </p:nvSpPr>
        <p:spPr bwMode="auto">
          <a:xfrm>
            <a:off x="673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descr="NEW] Cooper Dynamo Rugged Kids Play Case for Apple iPad - Cooper Cases">
            <a:hlinkClick r:id="rId7" tgtFrame="&quot;_blank&quo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75227" y="4367428"/>
            <a:ext cx="1106004" cy="1167814"/>
          </a:xfrm>
          <a:prstGeom prst="rect">
            <a:avLst/>
          </a:prstGeom>
          <a:noFill/>
          <a:ln>
            <a:noFill/>
          </a:ln>
        </p:spPr>
      </p:pic>
      <p:pic>
        <p:nvPicPr>
          <p:cNvPr id="16" name="Picture 15" descr="https://cdn.notonthehighstreet.com/system/product_images/images/001/762/630/original_personalised-colouring-book.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7309" y="3592285"/>
            <a:ext cx="870437" cy="967813"/>
          </a:xfrm>
          <a:prstGeom prst="rect">
            <a:avLst/>
          </a:prstGeom>
          <a:noFill/>
          <a:ln>
            <a:noFill/>
          </a:ln>
        </p:spPr>
      </p:pic>
      <p:sp>
        <p:nvSpPr>
          <p:cNvPr id="5" name="Footer Placeholder 4"/>
          <p:cNvSpPr>
            <a:spLocks noGrp="1"/>
          </p:cNvSpPr>
          <p:nvPr>
            <p:ph type="ftr" sz="quarter" idx="11"/>
          </p:nvPr>
        </p:nvSpPr>
        <p:spPr/>
        <p:txBody>
          <a:bodyPr/>
          <a:lstStyle/>
          <a:p>
            <a:r>
              <a:rPr lang="en-GB" smtClean="0"/>
              <a:t>Made by NELFT SALT Hornbeam©</a:t>
            </a:r>
            <a:endParaRPr lang="en-GB"/>
          </a:p>
        </p:txBody>
      </p:sp>
      <p:sp>
        <p:nvSpPr>
          <p:cNvPr id="10" name="Slide Number Placeholder 9"/>
          <p:cNvSpPr>
            <a:spLocks noGrp="1"/>
          </p:cNvSpPr>
          <p:nvPr>
            <p:ph type="sldNum" sz="quarter" idx="12"/>
          </p:nvPr>
        </p:nvSpPr>
        <p:spPr/>
        <p:txBody>
          <a:bodyPr/>
          <a:lstStyle/>
          <a:p>
            <a:fld id="{D423B887-BE00-48D7-8BCF-7355AEA3027F}" type="slidenum">
              <a:rPr lang="en-GB" smtClean="0"/>
              <a:t>18</a:t>
            </a:fld>
            <a:endParaRPr lang="en-GB"/>
          </a:p>
        </p:txBody>
      </p:sp>
    </p:spTree>
    <p:extLst>
      <p:ext uri="{BB962C8B-B14F-4D97-AF65-F5344CB8AC3E}">
        <p14:creationId xmlns:p14="http://schemas.microsoft.com/office/powerpoint/2010/main" val="1224625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49139"/>
            <a:ext cx="4881796" cy="923330"/>
          </a:xfrm>
          <a:prstGeom prst="rect">
            <a:avLst/>
          </a:prstGeom>
        </p:spPr>
        <p:txBody>
          <a:bodyPr wrap="square">
            <a:spAutoFit/>
          </a:bodyPr>
          <a:lstStyle/>
          <a:p>
            <a:r>
              <a:rPr lang="en-GB" b="1" dirty="0" smtClean="0">
                <a:latin typeface="Comic Sans MS" panose="030F0702030302020204" pitchFamily="66" charset="0"/>
              </a:rPr>
              <a:t>The </a:t>
            </a:r>
            <a:r>
              <a:rPr lang="en-GB" b="1" dirty="0">
                <a:latin typeface="Comic Sans MS" panose="030F0702030302020204" pitchFamily="66" charset="0"/>
              </a:rPr>
              <a:t>doctor might want to talk to me too and ask about what I like to do and what is easy or hard for me.</a:t>
            </a:r>
          </a:p>
        </p:txBody>
      </p:sp>
      <p:pic>
        <p:nvPicPr>
          <p:cNvPr id="2" name="Picture 1"/>
          <p:cNvPicPr>
            <a:picLocks noChangeAspect="1"/>
          </p:cNvPicPr>
          <p:nvPr/>
        </p:nvPicPr>
        <p:blipFill rotWithShape="1">
          <a:blip r:embed="rId3"/>
          <a:srcRect l="16976" r="10669"/>
          <a:stretch/>
        </p:blipFill>
        <p:spPr>
          <a:xfrm>
            <a:off x="4606727" y="2382639"/>
            <a:ext cx="3387742" cy="3187762"/>
          </a:xfrm>
          <a:prstGeom prst="rect">
            <a:avLst/>
          </a:prstGeom>
        </p:spPr>
      </p:pic>
      <p:sp>
        <p:nvSpPr>
          <p:cNvPr id="3" name="Footer Placeholder 2"/>
          <p:cNvSpPr>
            <a:spLocks noGrp="1"/>
          </p:cNvSpPr>
          <p:nvPr>
            <p:ph type="ftr" sz="quarter" idx="11"/>
          </p:nvPr>
        </p:nvSpPr>
        <p:spPr/>
        <p:txBody>
          <a:bodyPr/>
          <a:lstStyle/>
          <a:p>
            <a:r>
              <a:rPr lang="en-GB" smtClean="0"/>
              <a:t>Made by NELFT SALT Hornbeam©</a:t>
            </a:r>
            <a:endParaRPr lang="en-GB"/>
          </a:p>
        </p:txBody>
      </p:sp>
      <p:sp>
        <p:nvSpPr>
          <p:cNvPr id="4" name="Slide Number Placeholder 3"/>
          <p:cNvSpPr>
            <a:spLocks noGrp="1"/>
          </p:cNvSpPr>
          <p:nvPr>
            <p:ph type="sldNum" sz="quarter" idx="12"/>
          </p:nvPr>
        </p:nvSpPr>
        <p:spPr/>
        <p:txBody>
          <a:bodyPr/>
          <a:lstStyle/>
          <a:p>
            <a:fld id="{D423B887-BE00-48D7-8BCF-7355AEA3027F}" type="slidenum">
              <a:rPr lang="en-GB" smtClean="0"/>
              <a:t>19</a:t>
            </a:fld>
            <a:endParaRPr lang="en-GB"/>
          </a:p>
        </p:txBody>
      </p:sp>
    </p:spTree>
    <p:extLst>
      <p:ext uri="{BB962C8B-B14F-4D97-AF65-F5344CB8AC3E}">
        <p14:creationId xmlns:p14="http://schemas.microsoft.com/office/powerpoint/2010/main" val="95150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15931" y="1216109"/>
            <a:ext cx="5181600" cy="4533900"/>
          </a:xfrm>
          <a:prstGeom prst="rect">
            <a:avLst/>
          </a:prstGeom>
        </p:spPr>
      </p:pic>
      <p:sp>
        <p:nvSpPr>
          <p:cNvPr id="13" name="Rectangle 12"/>
          <p:cNvSpPr/>
          <p:nvPr/>
        </p:nvSpPr>
        <p:spPr>
          <a:xfrm>
            <a:off x="4105021" y="1456908"/>
            <a:ext cx="5456990" cy="646331"/>
          </a:xfrm>
          <a:prstGeom prst="rect">
            <a:avLst/>
          </a:prstGeom>
        </p:spPr>
        <p:txBody>
          <a:bodyPr wrap="square">
            <a:spAutoFit/>
          </a:bodyPr>
          <a:lstStyle/>
          <a:p>
            <a:r>
              <a:rPr lang="en-GB" b="1" dirty="0">
                <a:latin typeface="Comic Sans MS" panose="030F0702030302020204" pitchFamily="66" charset="0"/>
              </a:rPr>
              <a:t>I am going to see a Specialist Children’s </a:t>
            </a:r>
            <a:r>
              <a:rPr lang="en-GB" b="1" dirty="0" smtClean="0">
                <a:latin typeface="Comic Sans MS" panose="030F0702030302020204" pitchFamily="66" charset="0"/>
              </a:rPr>
              <a:t>Doctor. They </a:t>
            </a:r>
            <a:r>
              <a:rPr lang="en-GB" b="1" dirty="0">
                <a:latin typeface="Comic Sans MS" panose="030F0702030302020204" pitchFamily="66" charset="0"/>
              </a:rPr>
              <a:t>are called Paediatricians.</a:t>
            </a:r>
          </a:p>
        </p:txBody>
      </p:sp>
      <p:pic>
        <p:nvPicPr>
          <p:cNvPr id="2" name="Picture 1"/>
          <p:cNvPicPr>
            <a:picLocks noChangeAspect="1"/>
          </p:cNvPicPr>
          <p:nvPr/>
        </p:nvPicPr>
        <p:blipFill rotWithShape="1">
          <a:blip r:embed="rId3"/>
          <a:srcRect l="27633" r="22966"/>
          <a:stretch/>
        </p:blipFill>
        <p:spPr>
          <a:xfrm>
            <a:off x="5631519" y="2250224"/>
            <a:ext cx="1750423" cy="3352800"/>
          </a:xfrm>
          <a:prstGeom prst="rect">
            <a:avLst/>
          </a:prstGeom>
        </p:spPr>
      </p:pic>
      <p:sp>
        <p:nvSpPr>
          <p:cNvPr id="3" name="Footer Placeholder 2"/>
          <p:cNvSpPr>
            <a:spLocks noGrp="1"/>
          </p:cNvSpPr>
          <p:nvPr>
            <p:ph type="ftr" sz="quarter" idx="11"/>
          </p:nvPr>
        </p:nvSpPr>
        <p:spPr/>
        <p:txBody>
          <a:bodyPr/>
          <a:lstStyle/>
          <a:p>
            <a:r>
              <a:rPr lang="en-GB" smtClean="0"/>
              <a:t>Made by NELFT SALT Hornbeam©</a:t>
            </a:r>
            <a:endParaRPr lang="en-GB"/>
          </a:p>
        </p:txBody>
      </p:sp>
      <p:sp>
        <p:nvSpPr>
          <p:cNvPr id="4" name="Slide Number Placeholder 3"/>
          <p:cNvSpPr>
            <a:spLocks noGrp="1"/>
          </p:cNvSpPr>
          <p:nvPr>
            <p:ph type="sldNum" sz="quarter" idx="12"/>
          </p:nvPr>
        </p:nvSpPr>
        <p:spPr/>
        <p:txBody>
          <a:bodyPr/>
          <a:lstStyle/>
          <a:p>
            <a:fld id="{D423B887-BE00-48D7-8BCF-7355AEA3027F}" type="slidenum">
              <a:rPr lang="en-GB" smtClean="0"/>
              <a:t>2</a:t>
            </a:fld>
            <a:endParaRPr lang="en-GB"/>
          </a:p>
        </p:txBody>
      </p:sp>
    </p:spTree>
    <p:extLst>
      <p:ext uri="{BB962C8B-B14F-4D97-AF65-F5344CB8AC3E}">
        <p14:creationId xmlns:p14="http://schemas.microsoft.com/office/powerpoint/2010/main" val="2930934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36076"/>
            <a:ext cx="5181600" cy="1200329"/>
          </a:xfrm>
          <a:prstGeom prst="rect">
            <a:avLst/>
          </a:prstGeom>
        </p:spPr>
        <p:txBody>
          <a:bodyPr wrap="square">
            <a:spAutoFit/>
          </a:bodyPr>
          <a:lstStyle/>
          <a:p>
            <a:r>
              <a:rPr lang="en-GB" b="1" dirty="0" smtClean="0">
                <a:latin typeface="Comic Sans MS" panose="030F0702030302020204" pitchFamily="66" charset="0"/>
              </a:rPr>
              <a:t>The </a:t>
            </a:r>
            <a:r>
              <a:rPr lang="en-GB" b="1" dirty="0">
                <a:latin typeface="Comic Sans MS" panose="030F0702030302020204" pitchFamily="66" charset="0"/>
              </a:rPr>
              <a:t>doctor might want to examine me. This means that they might ask me to take off my top so they can see my back. They might press my stomach but it </a:t>
            </a:r>
            <a:r>
              <a:rPr lang="en-GB" b="1" dirty="0" smtClean="0">
                <a:latin typeface="Comic Sans MS" panose="030F0702030302020204" pitchFamily="66" charset="0"/>
              </a:rPr>
              <a:t>won’t </a:t>
            </a:r>
            <a:r>
              <a:rPr lang="en-GB" b="1" dirty="0">
                <a:latin typeface="Comic Sans MS" panose="030F0702030302020204" pitchFamily="66" charset="0"/>
              </a:rPr>
              <a:t>hurt. </a:t>
            </a:r>
          </a:p>
        </p:txBody>
      </p:sp>
      <p:pic>
        <p:nvPicPr>
          <p:cNvPr id="2" name="Picture 1"/>
          <p:cNvPicPr>
            <a:picLocks noChangeAspect="1"/>
          </p:cNvPicPr>
          <p:nvPr/>
        </p:nvPicPr>
        <p:blipFill rotWithShape="1">
          <a:blip r:embed="rId3"/>
          <a:srcRect r="11346"/>
          <a:stretch/>
        </p:blipFill>
        <p:spPr>
          <a:xfrm>
            <a:off x="6990670" y="3949065"/>
            <a:ext cx="1709194" cy="1520838"/>
          </a:xfrm>
          <a:prstGeom prst="rect">
            <a:avLst/>
          </a:prstGeom>
        </p:spPr>
      </p:pic>
      <p:pic>
        <p:nvPicPr>
          <p:cNvPr id="3" name="Picture 2"/>
          <p:cNvPicPr>
            <a:picLocks noChangeAspect="1"/>
          </p:cNvPicPr>
          <p:nvPr/>
        </p:nvPicPr>
        <p:blipFill>
          <a:blip r:embed="rId4"/>
          <a:stretch>
            <a:fillRect/>
          </a:stretch>
        </p:blipFill>
        <p:spPr>
          <a:xfrm>
            <a:off x="5826036" y="2648239"/>
            <a:ext cx="1640236" cy="1188992"/>
          </a:xfrm>
          <a:prstGeom prst="rect">
            <a:avLst/>
          </a:prstGeom>
        </p:spPr>
      </p:pic>
      <p:pic>
        <p:nvPicPr>
          <p:cNvPr id="4" name="Picture 3"/>
          <p:cNvPicPr>
            <a:picLocks noChangeAspect="1"/>
          </p:cNvPicPr>
          <p:nvPr/>
        </p:nvPicPr>
        <p:blipFill rotWithShape="1">
          <a:blip r:embed="rId5"/>
          <a:srcRect l="20956" r="13756"/>
          <a:stretch/>
        </p:blipFill>
        <p:spPr>
          <a:xfrm>
            <a:off x="3866606" y="2937342"/>
            <a:ext cx="1959430" cy="2434590"/>
          </a:xfrm>
          <a:prstGeom prst="rect">
            <a:avLst/>
          </a:prstGeom>
        </p:spPr>
      </p:pic>
      <p:sp>
        <p:nvSpPr>
          <p:cNvPr id="5" name="Footer Placeholder 4"/>
          <p:cNvSpPr>
            <a:spLocks noGrp="1"/>
          </p:cNvSpPr>
          <p:nvPr>
            <p:ph type="ftr" sz="quarter" idx="11"/>
          </p:nvPr>
        </p:nvSpPr>
        <p:spPr/>
        <p:txBody>
          <a:bodyPr/>
          <a:lstStyle/>
          <a:p>
            <a:r>
              <a:rPr lang="en-GB" smtClean="0"/>
              <a:t>Made by NELFT SALT Hornbeam©</a:t>
            </a:r>
            <a:endParaRPr lang="en-GB"/>
          </a:p>
        </p:txBody>
      </p:sp>
      <p:sp>
        <p:nvSpPr>
          <p:cNvPr id="6" name="Slide Number Placeholder 5"/>
          <p:cNvSpPr>
            <a:spLocks noGrp="1"/>
          </p:cNvSpPr>
          <p:nvPr>
            <p:ph type="sldNum" sz="quarter" idx="12"/>
          </p:nvPr>
        </p:nvSpPr>
        <p:spPr/>
        <p:txBody>
          <a:bodyPr/>
          <a:lstStyle/>
          <a:p>
            <a:fld id="{D423B887-BE00-48D7-8BCF-7355AEA3027F}" type="slidenum">
              <a:rPr lang="en-GB" smtClean="0"/>
              <a:t>20</a:t>
            </a:fld>
            <a:endParaRPr lang="en-GB"/>
          </a:p>
        </p:txBody>
      </p:sp>
    </p:spTree>
    <p:extLst>
      <p:ext uri="{BB962C8B-B14F-4D97-AF65-F5344CB8AC3E}">
        <p14:creationId xmlns:p14="http://schemas.microsoft.com/office/powerpoint/2010/main" val="3700306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62202"/>
            <a:ext cx="5181600" cy="923330"/>
          </a:xfrm>
          <a:prstGeom prst="rect">
            <a:avLst/>
          </a:prstGeom>
        </p:spPr>
        <p:txBody>
          <a:bodyPr wrap="square">
            <a:spAutoFit/>
          </a:bodyPr>
          <a:lstStyle/>
          <a:p>
            <a:r>
              <a:rPr lang="en-GB" b="1" dirty="0" smtClean="0">
                <a:latin typeface="Comic Sans MS" panose="030F0702030302020204" pitchFamily="66" charset="0"/>
              </a:rPr>
              <a:t>Sometimes </a:t>
            </a:r>
            <a:r>
              <a:rPr lang="en-GB" b="1" dirty="0">
                <a:latin typeface="Comic Sans MS" panose="030F0702030302020204" pitchFamily="66" charset="0"/>
              </a:rPr>
              <a:t>the doctor will look at my knees - to do this I need to sit with my legs crossed like this</a:t>
            </a:r>
            <a:r>
              <a:rPr lang="en-GB" b="1" dirty="0" smtClean="0">
                <a:latin typeface="Comic Sans MS" panose="030F0702030302020204" pitchFamily="66" charset="0"/>
              </a:rPr>
              <a:t>:</a:t>
            </a:r>
            <a:endParaRPr lang="en-GB" b="1" dirty="0">
              <a:latin typeface="Comic Sans MS" panose="030F0702030302020204" pitchFamily="66" charset="0"/>
            </a:endParaRPr>
          </a:p>
        </p:txBody>
      </p:sp>
      <p:pic>
        <p:nvPicPr>
          <p:cNvPr id="6" name="Picture 5" descr="Neurologist Checks Reflexes Hammering Knee Doctor Stock Photo ..."/>
          <p:cNvPicPr/>
          <p:nvPr/>
        </p:nvPicPr>
        <p:blipFill rotWithShape="1">
          <a:blip r:embed="rId3">
            <a:extLst>
              <a:ext uri="{28A0092B-C50C-407E-A947-70E740481C1C}">
                <a14:useLocalDpi xmlns:a14="http://schemas.microsoft.com/office/drawing/2010/main" val="0"/>
              </a:ext>
            </a:extLst>
          </a:blip>
          <a:srcRect t="53064" b="4193"/>
          <a:stretch/>
        </p:blipFill>
        <p:spPr bwMode="auto">
          <a:xfrm>
            <a:off x="4282440" y="2588651"/>
            <a:ext cx="4290060" cy="2734735"/>
          </a:xfrm>
          <a:prstGeom prst="rect">
            <a:avLst/>
          </a:prstGeom>
          <a:noFill/>
          <a:ln>
            <a:noFill/>
          </a:ln>
          <a:extLst>
            <a:ext uri="{53640926-AAD7-44D8-BBD7-CCE9431645EC}">
              <a14:shadowObscured xmlns:a14="http://schemas.microsoft.com/office/drawing/2010/main"/>
            </a:ext>
          </a:extLst>
        </p:spPr>
      </p:pic>
      <p:sp>
        <p:nvSpPr>
          <p:cNvPr id="2" name="Footer Placeholder 1"/>
          <p:cNvSpPr>
            <a:spLocks noGrp="1"/>
          </p:cNvSpPr>
          <p:nvPr>
            <p:ph type="ftr" sz="quarter" idx="11"/>
          </p:nvPr>
        </p:nvSpPr>
        <p:spPr/>
        <p:txBody>
          <a:bodyPr/>
          <a:lstStyle/>
          <a:p>
            <a:r>
              <a:rPr lang="en-GB" smtClean="0"/>
              <a:t>Made by NELFT SALT Hornbeam©</a:t>
            </a:r>
            <a:endParaRPr lang="en-GB"/>
          </a:p>
        </p:txBody>
      </p:sp>
      <p:sp>
        <p:nvSpPr>
          <p:cNvPr id="3" name="Slide Number Placeholder 2"/>
          <p:cNvSpPr>
            <a:spLocks noGrp="1"/>
          </p:cNvSpPr>
          <p:nvPr>
            <p:ph type="sldNum" sz="quarter" idx="12"/>
          </p:nvPr>
        </p:nvSpPr>
        <p:spPr/>
        <p:txBody>
          <a:bodyPr/>
          <a:lstStyle/>
          <a:p>
            <a:fld id="{D423B887-BE00-48D7-8BCF-7355AEA3027F}" type="slidenum">
              <a:rPr lang="en-GB" smtClean="0"/>
              <a:t>21</a:t>
            </a:fld>
            <a:endParaRPr lang="en-GB"/>
          </a:p>
        </p:txBody>
      </p:sp>
    </p:spTree>
    <p:extLst>
      <p:ext uri="{BB962C8B-B14F-4D97-AF65-F5344CB8AC3E}">
        <p14:creationId xmlns:p14="http://schemas.microsoft.com/office/powerpoint/2010/main" val="14002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909720" y="1411187"/>
            <a:ext cx="5181600" cy="646331"/>
          </a:xfrm>
          <a:prstGeom prst="rect">
            <a:avLst/>
          </a:prstGeom>
        </p:spPr>
        <p:txBody>
          <a:bodyPr wrap="square">
            <a:spAutoFit/>
          </a:bodyPr>
          <a:lstStyle/>
          <a:p>
            <a:r>
              <a:rPr lang="en-GB" b="1" dirty="0" smtClean="0">
                <a:latin typeface="Comic Sans MS" panose="030F0702030302020204" pitchFamily="66" charset="0"/>
              </a:rPr>
              <a:t>They </a:t>
            </a:r>
            <a:r>
              <a:rPr lang="en-GB" b="1" dirty="0">
                <a:latin typeface="Comic Sans MS" panose="030F0702030302020204" pitchFamily="66" charset="0"/>
              </a:rPr>
              <a:t>will press my knee to see how bouncy it is! This </a:t>
            </a:r>
            <a:r>
              <a:rPr lang="en-GB" b="1" dirty="0" smtClean="0">
                <a:latin typeface="Comic Sans MS" panose="030F0702030302020204" pitchFamily="66" charset="0"/>
              </a:rPr>
              <a:t>won’t </a:t>
            </a:r>
            <a:r>
              <a:rPr lang="en-GB" b="1" dirty="0">
                <a:latin typeface="Comic Sans MS" panose="030F0702030302020204" pitchFamily="66" charset="0"/>
              </a:rPr>
              <a:t>hurt either. </a:t>
            </a:r>
          </a:p>
        </p:txBody>
      </p:sp>
      <p:pic>
        <p:nvPicPr>
          <p:cNvPr id="2" name="Picture 1"/>
          <p:cNvPicPr>
            <a:picLocks noChangeAspect="1"/>
          </p:cNvPicPr>
          <p:nvPr/>
        </p:nvPicPr>
        <p:blipFill>
          <a:blip r:embed="rId3"/>
          <a:stretch>
            <a:fillRect/>
          </a:stretch>
        </p:blipFill>
        <p:spPr>
          <a:xfrm>
            <a:off x="7160874" y="4376058"/>
            <a:ext cx="1363647" cy="1088163"/>
          </a:xfrm>
          <a:prstGeom prst="rect">
            <a:avLst/>
          </a:prstGeom>
        </p:spPr>
      </p:pic>
      <p:pic>
        <p:nvPicPr>
          <p:cNvPr id="3" name="Picture 2"/>
          <p:cNvPicPr>
            <a:picLocks noChangeAspect="1"/>
          </p:cNvPicPr>
          <p:nvPr/>
        </p:nvPicPr>
        <p:blipFill>
          <a:blip r:embed="rId4"/>
          <a:stretch>
            <a:fillRect/>
          </a:stretch>
        </p:blipFill>
        <p:spPr>
          <a:xfrm>
            <a:off x="6800170" y="2862552"/>
            <a:ext cx="1403305" cy="1204858"/>
          </a:xfrm>
          <a:prstGeom prst="rect">
            <a:avLst/>
          </a:prstGeom>
        </p:spPr>
      </p:pic>
      <p:pic>
        <p:nvPicPr>
          <p:cNvPr id="6" name="Picture 5"/>
          <p:cNvPicPr>
            <a:picLocks noChangeAspect="1"/>
          </p:cNvPicPr>
          <p:nvPr/>
        </p:nvPicPr>
        <p:blipFill rotWithShape="1">
          <a:blip r:embed="rId5"/>
          <a:srcRect l="4714" t="11147" r="7084" b="6582"/>
          <a:stretch/>
        </p:blipFill>
        <p:spPr>
          <a:xfrm>
            <a:off x="3999276" y="2862552"/>
            <a:ext cx="2835917" cy="2227159"/>
          </a:xfrm>
          <a:prstGeom prst="rect">
            <a:avLst/>
          </a:prstGeom>
        </p:spPr>
      </p:pic>
      <p:sp>
        <p:nvSpPr>
          <p:cNvPr id="4" name="Footer Placeholder 3"/>
          <p:cNvSpPr>
            <a:spLocks noGrp="1"/>
          </p:cNvSpPr>
          <p:nvPr>
            <p:ph type="ftr" sz="quarter" idx="11"/>
          </p:nvPr>
        </p:nvSpPr>
        <p:spPr/>
        <p:txBody>
          <a:bodyPr/>
          <a:lstStyle/>
          <a:p>
            <a:r>
              <a:rPr lang="en-GB" smtClean="0"/>
              <a:t>Made by NELFT SALT Hornbeam©</a:t>
            </a:r>
            <a:endParaRPr lang="en-GB"/>
          </a:p>
        </p:txBody>
      </p:sp>
      <p:sp>
        <p:nvSpPr>
          <p:cNvPr id="5" name="Slide Number Placeholder 4"/>
          <p:cNvSpPr>
            <a:spLocks noGrp="1"/>
          </p:cNvSpPr>
          <p:nvPr>
            <p:ph type="sldNum" sz="quarter" idx="12"/>
          </p:nvPr>
        </p:nvSpPr>
        <p:spPr/>
        <p:txBody>
          <a:bodyPr/>
          <a:lstStyle/>
          <a:p>
            <a:fld id="{D423B887-BE00-48D7-8BCF-7355AEA3027F}" type="slidenum">
              <a:rPr lang="en-GB" smtClean="0"/>
              <a:t>22</a:t>
            </a:fld>
            <a:endParaRPr lang="en-GB"/>
          </a:p>
        </p:txBody>
      </p:sp>
    </p:spTree>
    <p:extLst>
      <p:ext uri="{BB962C8B-B14F-4D97-AF65-F5344CB8AC3E}">
        <p14:creationId xmlns:p14="http://schemas.microsoft.com/office/powerpoint/2010/main" val="1159659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39342"/>
            <a:ext cx="4881796" cy="923330"/>
          </a:xfrm>
          <a:prstGeom prst="rect">
            <a:avLst/>
          </a:prstGeom>
        </p:spPr>
        <p:txBody>
          <a:bodyPr wrap="square">
            <a:spAutoFit/>
          </a:bodyPr>
          <a:lstStyle/>
          <a:p>
            <a:r>
              <a:rPr lang="en-GB" b="1" dirty="0" smtClean="0">
                <a:latin typeface="Comic Sans MS" panose="030F0702030302020204" pitchFamily="66" charset="0"/>
              </a:rPr>
              <a:t>They </a:t>
            </a:r>
            <a:r>
              <a:rPr lang="en-GB" b="1" dirty="0">
                <a:latin typeface="Comic Sans MS" panose="030F0702030302020204" pitchFamily="66" charset="0"/>
              </a:rPr>
              <a:t>might want to look in my eyes, ears or mouth.  This means they get close to me </a:t>
            </a:r>
            <a:r>
              <a:rPr lang="en-GB" b="1" dirty="0" smtClean="0">
                <a:latin typeface="Comic Sans MS" panose="030F0702030302020204" pitchFamily="66" charset="0"/>
              </a:rPr>
              <a:t>and shine </a:t>
            </a:r>
            <a:r>
              <a:rPr lang="en-GB" b="1" dirty="0">
                <a:latin typeface="Comic Sans MS" panose="030F0702030302020204" pitchFamily="66" charset="0"/>
              </a:rPr>
              <a:t>a light into my mouth. </a:t>
            </a:r>
          </a:p>
        </p:txBody>
      </p:sp>
      <p:pic>
        <p:nvPicPr>
          <p:cNvPr id="3" name="Picture 2"/>
          <p:cNvPicPr>
            <a:picLocks noChangeAspect="1"/>
          </p:cNvPicPr>
          <p:nvPr/>
        </p:nvPicPr>
        <p:blipFill rotWithShape="1">
          <a:blip r:embed="rId3"/>
          <a:srcRect t="20142" b="30438"/>
          <a:stretch/>
        </p:blipFill>
        <p:spPr>
          <a:xfrm>
            <a:off x="6356829" y="2797002"/>
            <a:ext cx="2064695" cy="824733"/>
          </a:xfrm>
          <a:prstGeom prst="rect">
            <a:avLst/>
          </a:prstGeom>
        </p:spPr>
      </p:pic>
      <p:pic>
        <p:nvPicPr>
          <p:cNvPr id="4" name="Picture 3"/>
          <p:cNvPicPr>
            <a:picLocks noChangeAspect="1"/>
          </p:cNvPicPr>
          <p:nvPr/>
        </p:nvPicPr>
        <p:blipFill>
          <a:blip r:embed="rId4"/>
          <a:stretch>
            <a:fillRect/>
          </a:stretch>
        </p:blipFill>
        <p:spPr>
          <a:xfrm>
            <a:off x="6817070" y="4211309"/>
            <a:ext cx="1783625" cy="1389568"/>
          </a:xfrm>
          <a:prstGeom prst="rect">
            <a:avLst/>
          </a:prstGeom>
        </p:spPr>
      </p:pic>
      <p:pic>
        <p:nvPicPr>
          <p:cNvPr id="2" name="Picture 1"/>
          <p:cNvPicPr>
            <a:picLocks noChangeAspect="1"/>
          </p:cNvPicPr>
          <p:nvPr/>
        </p:nvPicPr>
        <p:blipFill rotWithShape="1">
          <a:blip r:embed="rId5"/>
          <a:srcRect l="24682" r="28063"/>
          <a:stretch/>
        </p:blipFill>
        <p:spPr>
          <a:xfrm>
            <a:off x="5505777" y="3842932"/>
            <a:ext cx="964359" cy="1757945"/>
          </a:xfrm>
          <a:prstGeom prst="rect">
            <a:avLst/>
          </a:prstGeom>
        </p:spPr>
      </p:pic>
      <p:pic>
        <p:nvPicPr>
          <p:cNvPr id="9" name="Picture 8" descr="https://images-na.ssl-images-amazon.com/images/I/61fNuttjliL._AC_SL1500_.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7779" y="2538808"/>
            <a:ext cx="1651907" cy="1341120"/>
          </a:xfrm>
          <a:prstGeom prst="rect">
            <a:avLst/>
          </a:prstGeom>
          <a:noFill/>
          <a:ln>
            <a:noFill/>
          </a:ln>
        </p:spPr>
      </p:pic>
      <p:sp>
        <p:nvSpPr>
          <p:cNvPr id="5" name="Footer Placeholder 4"/>
          <p:cNvSpPr>
            <a:spLocks noGrp="1"/>
          </p:cNvSpPr>
          <p:nvPr>
            <p:ph type="ftr" sz="quarter" idx="11"/>
          </p:nvPr>
        </p:nvSpPr>
        <p:spPr/>
        <p:txBody>
          <a:bodyPr/>
          <a:lstStyle/>
          <a:p>
            <a:r>
              <a:rPr lang="en-GB" smtClean="0"/>
              <a:t>Made by NELFT SALT Hornbeam©</a:t>
            </a:r>
            <a:endParaRPr lang="en-GB"/>
          </a:p>
        </p:txBody>
      </p:sp>
      <p:sp>
        <p:nvSpPr>
          <p:cNvPr id="6" name="Slide Number Placeholder 5"/>
          <p:cNvSpPr>
            <a:spLocks noGrp="1"/>
          </p:cNvSpPr>
          <p:nvPr>
            <p:ph type="sldNum" sz="quarter" idx="12"/>
          </p:nvPr>
        </p:nvSpPr>
        <p:spPr/>
        <p:txBody>
          <a:bodyPr/>
          <a:lstStyle/>
          <a:p>
            <a:fld id="{D423B887-BE00-48D7-8BCF-7355AEA3027F}" type="slidenum">
              <a:rPr lang="en-GB" smtClean="0"/>
              <a:t>23</a:t>
            </a:fld>
            <a:endParaRPr lang="en-GB"/>
          </a:p>
        </p:txBody>
      </p:sp>
    </p:spTree>
    <p:extLst>
      <p:ext uri="{BB962C8B-B14F-4D97-AF65-F5344CB8AC3E}">
        <p14:creationId xmlns:p14="http://schemas.microsoft.com/office/powerpoint/2010/main" val="4046492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39342"/>
            <a:ext cx="5064462" cy="1477328"/>
          </a:xfrm>
          <a:prstGeom prst="rect">
            <a:avLst/>
          </a:prstGeom>
        </p:spPr>
        <p:txBody>
          <a:bodyPr wrap="square">
            <a:spAutoFit/>
          </a:bodyPr>
          <a:lstStyle/>
          <a:p>
            <a:r>
              <a:rPr lang="en-GB" b="1" dirty="0" smtClean="0">
                <a:latin typeface="Comic Sans MS" panose="030F0702030302020204" pitchFamily="66" charset="0"/>
              </a:rPr>
              <a:t>Sometimes </a:t>
            </a:r>
            <a:r>
              <a:rPr lang="en-GB" b="1" dirty="0">
                <a:latin typeface="Comic Sans MS" panose="030F0702030302020204" pitchFamily="66" charset="0"/>
              </a:rPr>
              <a:t>the doctor will use a tape measure and measure my </a:t>
            </a:r>
            <a:r>
              <a:rPr lang="en-GB" b="1" dirty="0" smtClean="0">
                <a:latin typeface="Comic Sans MS" panose="030F0702030302020204" pitchFamily="66" charset="0"/>
              </a:rPr>
              <a:t>head or they might measure my height. This means that I </a:t>
            </a:r>
            <a:r>
              <a:rPr lang="en-GB" b="1" dirty="0">
                <a:latin typeface="Comic Sans MS" panose="030F0702030302020204" pitchFamily="66" charset="0"/>
              </a:rPr>
              <a:t>need to stand </a:t>
            </a:r>
            <a:r>
              <a:rPr lang="en-GB" b="1" dirty="0" smtClean="0">
                <a:latin typeface="Comic Sans MS" panose="030F0702030302020204" pitchFamily="66" charset="0"/>
              </a:rPr>
              <a:t>against the measuring stands like these:</a:t>
            </a:r>
            <a:endParaRPr lang="en-GB" b="1" dirty="0">
              <a:latin typeface="Comic Sans MS" panose="030F0702030302020204"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079" y="2887177"/>
            <a:ext cx="1843999" cy="2458665"/>
          </a:xfrm>
          <a:prstGeom prst="rect">
            <a:avLst/>
          </a:prstGeom>
        </p:spPr>
      </p:pic>
      <p:pic>
        <p:nvPicPr>
          <p:cNvPr id="4098" name="Picture 2" descr="\\nel-gmh-fil-06\HomeDir\muzammalm\Desktop\sti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3674" y="2887177"/>
            <a:ext cx="1910982" cy="251964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GB" smtClean="0"/>
              <a:t>Made by NELFT SALT Hornbeam©</a:t>
            </a:r>
            <a:endParaRPr lang="en-GB"/>
          </a:p>
        </p:txBody>
      </p:sp>
      <p:sp>
        <p:nvSpPr>
          <p:cNvPr id="3" name="Slide Number Placeholder 2"/>
          <p:cNvSpPr>
            <a:spLocks noGrp="1"/>
          </p:cNvSpPr>
          <p:nvPr>
            <p:ph type="sldNum" sz="quarter" idx="12"/>
          </p:nvPr>
        </p:nvSpPr>
        <p:spPr/>
        <p:txBody>
          <a:bodyPr/>
          <a:lstStyle/>
          <a:p>
            <a:fld id="{D423B887-BE00-48D7-8BCF-7355AEA3027F}" type="slidenum">
              <a:rPr lang="en-GB" smtClean="0"/>
              <a:t>24</a:t>
            </a:fld>
            <a:endParaRPr lang="en-GB"/>
          </a:p>
        </p:txBody>
      </p:sp>
    </p:spTree>
    <p:extLst>
      <p:ext uri="{BB962C8B-B14F-4D97-AF65-F5344CB8AC3E}">
        <p14:creationId xmlns:p14="http://schemas.microsoft.com/office/powerpoint/2010/main" val="16648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39342"/>
            <a:ext cx="5064462" cy="923330"/>
          </a:xfrm>
          <a:prstGeom prst="rect">
            <a:avLst/>
          </a:prstGeom>
        </p:spPr>
        <p:txBody>
          <a:bodyPr wrap="square">
            <a:spAutoFit/>
          </a:bodyPr>
          <a:lstStyle/>
          <a:p>
            <a:r>
              <a:rPr lang="en-GB" b="1" dirty="0" smtClean="0">
                <a:latin typeface="Comic Sans MS" panose="030F0702030302020204" pitchFamily="66" charset="0"/>
              </a:rPr>
              <a:t>I </a:t>
            </a:r>
            <a:r>
              <a:rPr lang="en-GB" b="1" dirty="0">
                <a:latin typeface="Comic Sans MS" panose="030F0702030302020204" pitchFamily="66" charset="0"/>
              </a:rPr>
              <a:t>might have to be weighed, this means I need to </a:t>
            </a:r>
            <a:r>
              <a:rPr lang="en-GB" b="1" dirty="0" smtClean="0">
                <a:latin typeface="Comic Sans MS" panose="030F0702030302020204" pitchFamily="66" charset="0"/>
              </a:rPr>
              <a:t>sit or stand on </a:t>
            </a:r>
            <a:r>
              <a:rPr lang="en-GB" b="1" dirty="0">
                <a:latin typeface="Comic Sans MS" panose="030F0702030302020204" pitchFamily="66" charset="0"/>
              </a:rPr>
              <a:t>scales </a:t>
            </a:r>
            <a:r>
              <a:rPr lang="en-GB" b="1" dirty="0" smtClean="0">
                <a:latin typeface="Comic Sans MS" panose="030F0702030302020204" pitchFamily="66" charset="0"/>
              </a:rPr>
              <a:t>like this one:</a:t>
            </a:r>
            <a:endParaRPr lang="en-GB" b="1" dirty="0">
              <a:latin typeface="Comic Sans MS" panose="030F0702030302020204" pitchFamily="66"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683" y="2322656"/>
            <a:ext cx="2541787" cy="2763694"/>
          </a:xfrm>
          <a:prstGeom prst="rect">
            <a:avLst/>
          </a:prstGeom>
        </p:spPr>
      </p:pic>
      <p:sp>
        <p:nvSpPr>
          <p:cNvPr id="3" name="Footer Placeholder 2"/>
          <p:cNvSpPr>
            <a:spLocks noGrp="1"/>
          </p:cNvSpPr>
          <p:nvPr>
            <p:ph type="ftr" sz="quarter" idx="11"/>
          </p:nvPr>
        </p:nvSpPr>
        <p:spPr/>
        <p:txBody>
          <a:bodyPr/>
          <a:lstStyle/>
          <a:p>
            <a:r>
              <a:rPr lang="en-GB" smtClean="0"/>
              <a:t>Made by NELFT SALT Hornbeam©</a:t>
            </a:r>
            <a:endParaRPr lang="en-GB"/>
          </a:p>
        </p:txBody>
      </p:sp>
      <p:sp>
        <p:nvSpPr>
          <p:cNvPr id="4" name="Slide Number Placeholder 3"/>
          <p:cNvSpPr>
            <a:spLocks noGrp="1"/>
          </p:cNvSpPr>
          <p:nvPr>
            <p:ph type="sldNum" sz="quarter" idx="12"/>
          </p:nvPr>
        </p:nvSpPr>
        <p:spPr/>
        <p:txBody>
          <a:bodyPr/>
          <a:lstStyle/>
          <a:p>
            <a:fld id="{D423B887-BE00-48D7-8BCF-7355AEA3027F}" type="slidenum">
              <a:rPr lang="en-GB" smtClean="0"/>
              <a:t>25</a:t>
            </a:fld>
            <a:endParaRPr lang="en-GB"/>
          </a:p>
        </p:txBody>
      </p:sp>
    </p:spTree>
    <p:extLst>
      <p:ext uri="{BB962C8B-B14F-4D97-AF65-F5344CB8AC3E}">
        <p14:creationId xmlns:p14="http://schemas.microsoft.com/office/powerpoint/2010/main" val="56856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896658" y="1404656"/>
            <a:ext cx="4907708" cy="646331"/>
          </a:xfrm>
          <a:prstGeom prst="rect">
            <a:avLst/>
          </a:prstGeom>
        </p:spPr>
        <p:txBody>
          <a:bodyPr wrap="square">
            <a:spAutoFit/>
          </a:bodyPr>
          <a:lstStyle/>
          <a:p>
            <a:r>
              <a:rPr lang="en-GB" b="1" dirty="0" smtClean="0">
                <a:latin typeface="Comic Sans MS" panose="030F0702030302020204" pitchFamily="66" charset="0"/>
              </a:rPr>
              <a:t>None </a:t>
            </a:r>
            <a:r>
              <a:rPr lang="en-GB" b="1" dirty="0">
                <a:latin typeface="Comic Sans MS" panose="030F0702030302020204" pitchFamily="66" charset="0"/>
              </a:rPr>
              <a:t>of this will hurt </a:t>
            </a:r>
            <a:r>
              <a:rPr lang="en-GB" b="1" dirty="0" smtClean="0">
                <a:latin typeface="Comic Sans MS" panose="030F0702030302020204" pitchFamily="66" charset="0"/>
              </a:rPr>
              <a:t>me. But it </a:t>
            </a:r>
            <a:r>
              <a:rPr lang="en-GB" b="1" dirty="0">
                <a:latin typeface="Comic Sans MS" panose="030F0702030302020204" pitchFamily="66" charset="0"/>
              </a:rPr>
              <a:t>helps my </a:t>
            </a:r>
            <a:r>
              <a:rPr lang="en-GB" b="1" dirty="0" smtClean="0">
                <a:latin typeface="Comic Sans MS" panose="030F0702030302020204" pitchFamily="66" charset="0"/>
              </a:rPr>
              <a:t>grown up understand </a:t>
            </a:r>
            <a:r>
              <a:rPr lang="en-GB" b="1" dirty="0">
                <a:latin typeface="Comic Sans MS" panose="030F0702030302020204" pitchFamily="66" charset="0"/>
              </a:rPr>
              <a:t>what is </a:t>
            </a:r>
            <a:r>
              <a:rPr lang="en-GB" b="1" dirty="0" smtClean="0">
                <a:latin typeface="Comic Sans MS" panose="030F0702030302020204" pitchFamily="66" charset="0"/>
              </a:rPr>
              <a:t>hard </a:t>
            </a:r>
            <a:r>
              <a:rPr lang="en-GB" b="1" dirty="0">
                <a:latin typeface="Comic Sans MS" panose="030F0702030302020204" pitchFamily="66" charset="0"/>
              </a:rPr>
              <a:t>for me. </a:t>
            </a:r>
          </a:p>
        </p:txBody>
      </p:sp>
      <p:pic>
        <p:nvPicPr>
          <p:cNvPr id="4" name="Picture 3"/>
          <p:cNvPicPr>
            <a:picLocks noChangeAspect="1"/>
          </p:cNvPicPr>
          <p:nvPr/>
        </p:nvPicPr>
        <p:blipFill>
          <a:blip r:embed="rId3"/>
          <a:stretch>
            <a:fillRect/>
          </a:stretch>
        </p:blipFill>
        <p:spPr>
          <a:xfrm>
            <a:off x="7082497" y="2810817"/>
            <a:ext cx="1537750" cy="1320291"/>
          </a:xfrm>
          <a:prstGeom prst="rect">
            <a:avLst/>
          </a:prstGeom>
        </p:spPr>
      </p:pic>
      <p:pic>
        <p:nvPicPr>
          <p:cNvPr id="5" name="Picture 4"/>
          <p:cNvPicPr>
            <a:picLocks noChangeAspect="1"/>
          </p:cNvPicPr>
          <p:nvPr/>
        </p:nvPicPr>
        <p:blipFill>
          <a:blip r:embed="rId4"/>
          <a:stretch>
            <a:fillRect/>
          </a:stretch>
        </p:blipFill>
        <p:spPr>
          <a:xfrm>
            <a:off x="7082497" y="4407907"/>
            <a:ext cx="1363647" cy="1088163"/>
          </a:xfrm>
          <a:prstGeom prst="rect">
            <a:avLst/>
          </a:prstGeom>
        </p:spPr>
      </p:pic>
      <p:pic>
        <p:nvPicPr>
          <p:cNvPr id="2" name="Picture 1"/>
          <p:cNvPicPr>
            <a:picLocks noChangeAspect="1"/>
          </p:cNvPicPr>
          <p:nvPr/>
        </p:nvPicPr>
        <p:blipFill>
          <a:blip r:embed="rId5"/>
          <a:stretch>
            <a:fillRect/>
          </a:stretch>
        </p:blipFill>
        <p:spPr>
          <a:xfrm>
            <a:off x="4008244" y="2652169"/>
            <a:ext cx="2746871" cy="2468472"/>
          </a:xfrm>
          <a:prstGeom prst="rect">
            <a:avLst/>
          </a:prstGeom>
        </p:spPr>
      </p:pic>
      <p:sp>
        <p:nvSpPr>
          <p:cNvPr id="3" name="Footer Placeholder 2"/>
          <p:cNvSpPr>
            <a:spLocks noGrp="1"/>
          </p:cNvSpPr>
          <p:nvPr>
            <p:ph type="ftr" sz="quarter" idx="11"/>
          </p:nvPr>
        </p:nvSpPr>
        <p:spPr/>
        <p:txBody>
          <a:bodyPr/>
          <a:lstStyle/>
          <a:p>
            <a:r>
              <a:rPr lang="en-GB" smtClean="0"/>
              <a:t>Made by NELFT SALT Hornbeam©</a:t>
            </a:r>
            <a:endParaRPr lang="en-GB"/>
          </a:p>
        </p:txBody>
      </p:sp>
      <p:sp>
        <p:nvSpPr>
          <p:cNvPr id="6" name="Slide Number Placeholder 5"/>
          <p:cNvSpPr>
            <a:spLocks noGrp="1"/>
          </p:cNvSpPr>
          <p:nvPr>
            <p:ph type="sldNum" sz="quarter" idx="12"/>
          </p:nvPr>
        </p:nvSpPr>
        <p:spPr/>
        <p:txBody>
          <a:bodyPr/>
          <a:lstStyle/>
          <a:p>
            <a:fld id="{D423B887-BE00-48D7-8BCF-7355AEA3027F}" type="slidenum">
              <a:rPr lang="en-GB" smtClean="0"/>
              <a:t>26</a:t>
            </a:fld>
            <a:endParaRPr lang="en-GB"/>
          </a:p>
        </p:txBody>
      </p:sp>
    </p:spTree>
    <p:extLst>
      <p:ext uri="{BB962C8B-B14F-4D97-AF65-F5344CB8AC3E}">
        <p14:creationId xmlns:p14="http://schemas.microsoft.com/office/powerpoint/2010/main" val="3390798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833925" y="1328351"/>
            <a:ext cx="5113704" cy="1200329"/>
          </a:xfrm>
          <a:prstGeom prst="rect">
            <a:avLst/>
          </a:prstGeom>
        </p:spPr>
        <p:txBody>
          <a:bodyPr wrap="square">
            <a:spAutoFit/>
          </a:bodyPr>
          <a:lstStyle/>
          <a:p>
            <a:r>
              <a:rPr lang="en-GB" b="1" dirty="0" smtClean="0">
                <a:latin typeface="Comic Sans MS" panose="030F0702030302020204" pitchFamily="66" charset="0"/>
              </a:rPr>
              <a:t>I might feel a bit scared about my appointment. It is okay to feel this way. We all get scared sometimes. My </a:t>
            </a:r>
            <a:r>
              <a:rPr lang="en-GB" b="1" dirty="0">
                <a:latin typeface="Comic Sans MS" panose="030F0702030302020204" pitchFamily="66" charset="0"/>
              </a:rPr>
              <a:t>g</a:t>
            </a:r>
            <a:r>
              <a:rPr lang="en-GB" b="1" dirty="0" smtClean="0">
                <a:latin typeface="Comic Sans MS" panose="030F0702030302020204" pitchFamily="66" charset="0"/>
              </a:rPr>
              <a:t>rown up will be with me the whole time.  </a:t>
            </a:r>
            <a:endParaRPr lang="en-GB" b="1"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5026940" y="2618062"/>
            <a:ext cx="2431324" cy="1430741"/>
          </a:xfrm>
          <a:prstGeom prst="rect">
            <a:avLst/>
          </a:prstGeom>
        </p:spPr>
      </p:pic>
      <p:pic>
        <p:nvPicPr>
          <p:cNvPr id="5" name="Picture 4"/>
          <p:cNvPicPr>
            <a:picLocks noChangeAspect="1"/>
          </p:cNvPicPr>
          <p:nvPr/>
        </p:nvPicPr>
        <p:blipFill>
          <a:blip r:embed="rId4"/>
          <a:stretch>
            <a:fillRect/>
          </a:stretch>
        </p:blipFill>
        <p:spPr>
          <a:xfrm>
            <a:off x="3974492" y="4327010"/>
            <a:ext cx="1162050" cy="1123950"/>
          </a:xfrm>
          <a:prstGeom prst="rect">
            <a:avLst/>
          </a:prstGeom>
        </p:spPr>
      </p:pic>
      <p:pic>
        <p:nvPicPr>
          <p:cNvPr id="6" name="Picture 5"/>
          <p:cNvPicPr>
            <a:picLocks noChangeAspect="1"/>
          </p:cNvPicPr>
          <p:nvPr/>
        </p:nvPicPr>
        <p:blipFill>
          <a:blip r:embed="rId5"/>
          <a:stretch>
            <a:fillRect/>
          </a:stretch>
        </p:blipFill>
        <p:spPr>
          <a:xfrm>
            <a:off x="5661577" y="4327010"/>
            <a:ext cx="1162050" cy="1123950"/>
          </a:xfrm>
          <a:prstGeom prst="rect">
            <a:avLst/>
          </a:prstGeom>
        </p:spPr>
      </p:pic>
      <p:pic>
        <p:nvPicPr>
          <p:cNvPr id="8" name="Picture 7"/>
          <p:cNvPicPr>
            <a:picLocks noChangeAspect="1"/>
          </p:cNvPicPr>
          <p:nvPr/>
        </p:nvPicPr>
        <p:blipFill>
          <a:blip r:embed="rId6"/>
          <a:stretch>
            <a:fillRect/>
          </a:stretch>
        </p:blipFill>
        <p:spPr>
          <a:xfrm>
            <a:off x="7348662" y="4327010"/>
            <a:ext cx="1162050" cy="1123950"/>
          </a:xfrm>
          <a:prstGeom prst="rect">
            <a:avLst/>
          </a:prstGeom>
        </p:spPr>
      </p:pic>
      <p:sp>
        <p:nvSpPr>
          <p:cNvPr id="2" name="Footer Placeholder 1"/>
          <p:cNvSpPr>
            <a:spLocks noGrp="1"/>
          </p:cNvSpPr>
          <p:nvPr>
            <p:ph type="ftr" sz="quarter" idx="11"/>
          </p:nvPr>
        </p:nvSpPr>
        <p:spPr/>
        <p:txBody>
          <a:bodyPr/>
          <a:lstStyle/>
          <a:p>
            <a:r>
              <a:rPr lang="en-GB" smtClean="0"/>
              <a:t>Made by NELFT SALT Hornbeam©</a:t>
            </a:r>
            <a:endParaRPr lang="en-GB"/>
          </a:p>
        </p:txBody>
      </p:sp>
      <p:sp>
        <p:nvSpPr>
          <p:cNvPr id="3" name="Slide Number Placeholder 2"/>
          <p:cNvSpPr>
            <a:spLocks noGrp="1"/>
          </p:cNvSpPr>
          <p:nvPr>
            <p:ph type="sldNum" sz="quarter" idx="12"/>
          </p:nvPr>
        </p:nvSpPr>
        <p:spPr/>
        <p:txBody>
          <a:bodyPr/>
          <a:lstStyle/>
          <a:p>
            <a:fld id="{D423B887-BE00-48D7-8BCF-7355AEA3027F}" type="slidenum">
              <a:rPr lang="en-GB" smtClean="0"/>
              <a:t>27</a:t>
            </a:fld>
            <a:endParaRPr lang="en-GB"/>
          </a:p>
        </p:txBody>
      </p:sp>
    </p:spTree>
    <p:extLst>
      <p:ext uri="{BB962C8B-B14F-4D97-AF65-F5344CB8AC3E}">
        <p14:creationId xmlns:p14="http://schemas.microsoft.com/office/powerpoint/2010/main" val="3778496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612252" y="1291240"/>
            <a:ext cx="5181600" cy="4533900"/>
          </a:xfrm>
          <a:prstGeom prst="rect">
            <a:avLst/>
          </a:prstGeom>
        </p:spPr>
      </p:pic>
      <p:sp>
        <p:nvSpPr>
          <p:cNvPr id="13" name="Rectangle 12"/>
          <p:cNvSpPr/>
          <p:nvPr/>
        </p:nvSpPr>
        <p:spPr>
          <a:xfrm>
            <a:off x="3732173" y="1442466"/>
            <a:ext cx="4941757" cy="646331"/>
          </a:xfrm>
          <a:prstGeom prst="rect">
            <a:avLst/>
          </a:prstGeom>
        </p:spPr>
        <p:txBody>
          <a:bodyPr wrap="square">
            <a:spAutoFit/>
          </a:bodyPr>
          <a:lstStyle/>
          <a:p>
            <a:r>
              <a:rPr lang="en-GB" b="1" dirty="0" smtClean="0">
                <a:latin typeface="Comic Sans MS" panose="030F0702030302020204" pitchFamily="66" charset="0"/>
              </a:rPr>
              <a:t>My </a:t>
            </a:r>
            <a:r>
              <a:rPr lang="en-GB" b="1" dirty="0">
                <a:latin typeface="Comic Sans MS" panose="030F0702030302020204" pitchFamily="66" charset="0"/>
              </a:rPr>
              <a:t>g</a:t>
            </a:r>
            <a:r>
              <a:rPr lang="en-GB" b="1" dirty="0" smtClean="0">
                <a:latin typeface="Comic Sans MS" panose="030F0702030302020204" pitchFamily="66" charset="0"/>
              </a:rPr>
              <a:t>rown up will </a:t>
            </a:r>
            <a:r>
              <a:rPr lang="en-GB" b="1" dirty="0">
                <a:latin typeface="Comic Sans MS" panose="030F0702030302020204" pitchFamily="66" charset="0"/>
              </a:rPr>
              <a:t>be </a:t>
            </a:r>
            <a:r>
              <a:rPr lang="en-GB" b="1" dirty="0" smtClean="0">
                <a:latin typeface="Comic Sans MS" panose="030F0702030302020204" pitchFamily="66" charset="0"/>
              </a:rPr>
              <a:t>there to make sure that I am safe </a:t>
            </a:r>
            <a:r>
              <a:rPr lang="en-GB" b="1" dirty="0">
                <a:latin typeface="Comic Sans MS" panose="030F0702030302020204" pitchFamily="66" charset="0"/>
              </a:rPr>
              <a:t>and well looked after.</a:t>
            </a:r>
          </a:p>
        </p:txBody>
      </p:sp>
      <p:pic>
        <p:nvPicPr>
          <p:cNvPr id="2" name="Picture 1"/>
          <p:cNvPicPr>
            <a:picLocks noChangeAspect="1"/>
          </p:cNvPicPr>
          <p:nvPr/>
        </p:nvPicPr>
        <p:blipFill rotWithShape="1">
          <a:blip r:embed="rId3"/>
          <a:srcRect l="16483" r="15604"/>
          <a:stretch/>
        </p:blipFill>
        <p:spPr>
          <a:xfrm>
            <a:off x="7090885" y="4184994"/>
            <a:ext cx="1269344" cy="1410810"/>
          </a:xfrm>
          <a:prstGeom prst="rect">
            <a:avLst/>
          </a:prstGeom>
        </p:spPr>
      </p:pic>
      <p:pic>
        <p:nvPicPr>
          <p:cNvPr id="6" name="Picture 5"/>
          <p:cNvPicPr>
            <a:picLocks noChangeAspect="1"/>
          </p:cNvPicPr>
          <p:nvPr/>
        </p:nvPicPr>
        <p:blipFill>
          <a:blip r:embed="rId4"/>
          <a:stretch>
            <a:fillRect/>
          </a:stretch>
        </p:blipFill>
        <p:spPr>
          <a:xfrm>
            <a:off x="3813824" y="2834640"/>
            <a:ext cx="1362105" cy="1240971"/>
          </a:xfrm>
          <a:prstGeom prst="rect">
            <a:avLst/>
          </a:prstGeom>
        </p:spPr>
      </p:pic>
      <p:pic>
        <p:nvPicPr>
          <p:cNvPr id="4" name="Picture 3"/>
          <p:cNvPicPr>
            <a:picLocks noChangeAspect="1"/>
          </p:cNvPicPr>
          <p:nvPr/>
        </p:nvPicPr>
        <p:blipFill rotWithShape="1">
          <a:blip r:embed="rId5"/>
          <a:srcRect l="18743" r="16403"/>
          <a:stretch/>
        </p:blipFill>
        <p:spPr>
          <a:xfrm>
            <a:off x="5191587" y="2782362"/>
            <a:ext cx="1163498" cy="1345526"/>
          </a:xfrm>
          <a:prstGeom prst="rect">
            <a:avLst/>
          </a:prstGeom>
        </p:spPr>
      </p:pic>
      <p:pic>
        <p:nvPicPr>
          <p:cNvPr id="5" name="Picture 4"/>
          <p:cNvPicPr>
            <a:picLocks noChangeAspect="1"/>
          </p:cNvPicPr>
          <p:nvPr/>
        </p:nvPicPr>
        <p:blipFill rotWithShape="1">
          <a:blip r:embed="rId6"/>
          <a:srcRect l="26617" r="24629"/>
          <a:stretch/>
        </p:blipFill>
        <p:spPr>
          <a:xfrm>
            <a:off x="6460115" y="2730085"/>
            <a:ext cx="969942" cy="1322912"/>
          </a:xfrm>
          <a:prstGeom prst="rect">
            <a:avLst/>
          </a:prstGeom>
        </p:spPr>
      </p:pic>
      <p:pic>
        <p:nvPicPr>
          <p:cNvPr id="7" name="Picture 6"/>
          <p:cNvPicPr>
            <a:picLocks noChangeAspect="1"/>
          </p:cNvPicPr>
          <p:nvPr/>
        </p:nvPicPr>
        <p:blipFill rotWithShape="1">
          <a:blip r:embed="rId7"/>
          <a:srcRect l="14321" r="13365"/>
          <a:stretch/>
        </p:blipFill>
        <p:spPr>
          <a:xfrm>
            <a:off x="7531915" y="2642152"/>
            <a:ext cx="1115696" cy="1542842"/>
          </a:xfrm>
          <a:prstGeom prst="rect">
            <a:avLst/>
          </a:prstGeom>
        </p:spPr>
      </p:pic>
      <p:pic>
        <p:nvPicPr>
          <p:cNvPr id="8" name="Picture 7"/>
          <p:cNvPicPr>
            <a:picLocks noChangeAspect="1"/>
          </p:cNvPicPr>
          <p:nvPr/>
        </p:nvPicPr>
        <p:blipFill rotWithShape="1">
          <a:blip r:embed="rId8"/>
          <a:srcRect l="17624" t="6072" r="17396" b="5643"/>
          <a:stretch/>
        </p:blipFill>
        <p:spPr>
          <a:xfrm>
            <a:off x="4036997" y="4268054"/>
            <a:ext cx="1154590" cy="1251820"/>
          </a:xfrm>
          <a:prstGeom prst="rect">
            <a:avLst/>
          </a:prstGeom>
        </p:spPr>
      </p:pic>
      <p:sp>
        <p:nvSpPr>
          <p:cNvPr id="3" name="Footer Placeholder 2"/>
          <p:cNvSpPr>
            <a:spLocks noGrp="1"/>
          </p:cNvSpPr>
          <p:nvPr>
            <p:ph type="ftr" sz="quarter" idx="11"/>
          </p:nvPr>
        </p:nvSpPr>
        <p:spPr/>
        <p:txBody>
          <a:bodyPr/>
          <a:lstStyle/>
          <a:p>
            <a:r>
              <a:rPr lang="en-GB" smtClean="0"/>
              <a:t>Made by NELFT SALT Hornbeam©</a:t>
            </a:r>
            <a:endParaRPr lang="en-GB"/>
          </a:p>
        </p:txBody>
      </p:sp>
      <p:sp>
        <p:nvSpPr>
          <p:cNvPr id="9" name="Slide Number Placeholder 8"/>
          <p:cNvSpPr>
            <a:spLocks noGrp="1"/>
          </p:cNvSpPr>
          <p:nvPr>
            <p:ph type="sldNum" sz="quarter" idx="12"/>
          </p:nvPr>
        </p:nvSpPr>
        <p:spPr/>
        <p:txBody>
          <a:bodyPr/>
          <a:lstStyle/>
          <a:p>
            <a:fld id="{D423B887-BE00-48D7-8BCF-7355AEA3027F}" type="slidenum">
              <a:rPr lang="en-GB" smtClean="0"/>
              <a:t>28</a:t>
            </a:fld>
            <a:endParaRPr lang="en-GB"/>
          </a:p>
        </p:txBody>
      </p:sp>
    </p:spTree>
    <p:extLst>
      <p:ext uri="{BB962C8B-B14F-4D97-AF65-F5344CB8AC3E}">
        <p14:creationId xmlns:p14="http://schemas.microsoft.com/office/powerpoint/2010/main" val="2693877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495870" y="1289449"/>
            <a:ext cx="5181600" cy="4533900"/>
          </a:xfrm>
          <a:prstGeom prst="rect">
            <a:avLst/>
          </a:prstGeom>
        </p:spPr>
      </p:pic>
      <p:sp>
        <p:nvSpPr>
          <p:cNvPr id="13" name="Rectangle 12"/>
          <p:cNvSpPr/>
          <p:nvPr/>
        </p:nvSpPr>
        <p:spPr>
          <a:xfrm>
            <a:off x="3615791" y="1644969"/>
            <a:ext cx="4941757" cy="646331"/>
          </a:xfrm>
          <a:prstGeom prst="rect">
            <a:avLst/>
          </a:prstGeom>
        </p:spPr>
        <p:txBody>
          <a:bodyPr wrap="square">
            <a:spAutoFit/>
          </a:bodyPr>
          <a:lstStyle/>
          <a:p>
            <a:r>
              <a:rPr lang="en-GB" b="1" dirty="0" smtClean="0">
                <a:latin typeface="Comic Sans MS" panose="030F0702030302020204" pitchFamily="66" charset="0"/>
              </a:rPr>
              <a:t>It will be okay to go to see the doctor </a:t>
            </a:r>
            <a:r>
              <a:rPr lang="en-GB" b="1" dirty="0">
                <a:latin typeface="Comic Sans MS" panose="030F0702030302020204" pitchFamily="66" charset="0"/>
              </a:rPr>
              <a:t>at </a:t>
            </a:r>
            <a:r>
              <a:rPr lang="en-GB" b="1" dirty="0" smtClean="0">
                <a:latin typeface="Comic Sans MS" panose="030F0702030302020204" pitchFamily="66" charset="0"/>
              </a:rPr>
              <a:t>Wood Street Health Centre</a:t>
            </a:r>
            <a:r>
              <a:rPr lang="en-GB" b="1" dirty="0" smtClean="0">
                <a:latin typeface="Comic Sans MS" panose="030F0702030302020204" pitchFamily="66" charset="0"/>
              </a:rPr>
              <a:t>.</a:t>
            </a:r>
            <a:endParaRPr lang="en-GB" b="1" i="1" dirty="0">
              <a:latin typeface="Comic Sans MS" panose="030F0702030302020204" pitchFamily="66" charset="0"/>
            </a:endParaRPr>
          </a:p>
        </p:txBody>
      </p:sp>
      <p:pic>
        <p:nvPicPr>
          <p:cNvPr id="6" name="Picture 4" descr="RWF - Health and Community Developers Ltd - Wood Street Health Centre"/>
          <p:cNvPicPr>
            <a:picLocks noChangeAspect="1" noChangeArrowheads="1"/>
          </p:cNvPicPr>
          <p:nvPr/>
        </p:nvPicPr>
        <p:blipFill rotWithShape="1">
          <a:blip r:embed="rId3">
            <a:extLst>
              <a:ext uri="{28A0092B-C50C-407E-A947-70E740481C1C}">
                <a14:useLocalDpi xmlns:a14="http://schemas.microsoft.com/office/drawing/2010/main" val="0"/>
              </a:ext>
            </a:extLst>
          </a:blip>
          <a:srcRect l="8557" r="8559" b="26774"/>
          <a:stretch/>
        </p:blipFill>
        <p:spPr bwMode="auto">
          <a:xfrm>
            <a:off x="3802566" y="2574610"/>
            <a:ext cx="4665315" cy="26859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3722093" y="4325059"/>
            <a:ext cx="1663960" cy="1298393"/>
          </a:xfrm>
          <a:prstGeom prst="rect">
            <a:avLst/>
          </a:prstGeom>
        </p:spPr>
      </p:pic>
      <p:pic>
        <p:nvPicPr>
          <p:cNvPr id="5" name="Picture 2" descr="Tai Chi taster session with NHS paediatric physiotherapis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2084" y="4710636"/>
            <a:ext cx="1336270" cy="96885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GB" smtClean="0"/>
              <a:t>Made by NELFT SALT Hornbeam©</a:t>
            </a:r>
            <a:endParaRPr lang="en-GB"/>
          </a:p>
        </p:txBody>
      </p:sp>
      <p:sp>
        <p:nvSpPr>
          <p:cNvPr id="4" name="Slide Number Placeholder 3"/>
          <p:cNvSpPr>
            <a:spLocks noGrp="1"/>
          </p:cNvSpPr>
          <p:nvPr>
            <p:ph type="sldNum" sz="quarter" idx="12"/>
          </p:nvPr>
        </p:nvSpPr>
        <p:spPr/>
        <p:txBody>
          <a:bodyPr/>
          <a:lstStyle/>
          <a:p>
            <a:fld id="{D423B887-BE00-48D7-8BCF-7355AEA3027F}" type="slidenum">
              <a:rPr lang="en-GB" smtClean="0"/>
              <a:t>29</a:t>
            </a:fld>
            <a:endParaRPr lang="en-GB"/>
          </a:p>
        </p:txBody>
      </p:sp>
    </p:spTree>
    <p:extLst>
      <p:ext uri="{BB962C8B-B14F-4D97-AF65-F5344CB8AC3E}">
        <p14:creationId xmlns:p14="http://schemas.microsoft.com/office/powerpoint/2010/main" val="103460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15931" y="1216109"/>
            <a:ext cx="5181600" cy="4533900"/>
          </a:xfrm>
          <a:prstGeom prst="rect">
            <a:avLst/>
          </a:prstGeom>
        </p:spPr>
      </p:pic>
      <p:sp>
        <p:nvSpPr>
          <p:cNvPr id="13" name="Rectangle 12"/>
          <p:cNvSpPr/>
          <p:nvPr/>
        </p:nvSpPr>
        <p:spPr>
          <a:xfrm>
            <a:off x="3948265" y="1388328"/>
            <a:ext cx="5169607" cy="1200329"/>
          </a:xfrm>
          <a:prstGeom prst="rect">
            <a:avLst/>
          </a:prstGeom>
        </p:spPr>
        <p:txBody>
          <a:bodyPr wrap="square">
            <a:spAutoFit/>
          </a:bodyPr>
          <a:lstStyle/>
          <a:p>
            <a:r>
              <a:rPr lang="en-GB" b="1" dirty="0" smtClean="0">
                <a:latin typeface="Comic Sans MS" panose="030F0702030302020204" pitchFamily="66" charset="0"/>
              </a:rPr>
              <a:t>I am going to see a specialist doctor so that my family, my school and </a:t>
            </a:r>
            <a:r>
              <a:rPr lang="en-GB" b="1" dirty="0">
                <a:latin typeface="Comic Sans MS" panose="030F0702030302020204" pitchFamily="66" charset="0"/>
              </a:rPr>
              <a:t>I understand more about how to help me with things I find tricky.</a:t>
            </a:r>
          </a:p>
        </p:txBody>
      </p:sp>
      <p:pic>
        <p:nvPicPr>
          <p:cNvPr id="3" name="Picture 2"/>
          <p:cNvPicPr>
            <a:picLocks noChangeAspect="1"/>
          </p:cNvPicPr>
          <p:nvPr/>
        </p:nvPicPr>
        <p:blipFill>
          <a:blip r:embed="rId3"/>
          <a:stretch>
            <a:fillRect/>
          </a:stretch>
        </p:blipFill>
        <p:spPr>
          <a:xfrm>
            <a:off x="6433457" y="3288992"/>
            <a:ext cx="2403913" cy="1759487"/>
          </a:xfrm>
          <a:prstGeom prst="rect">
            <a:avLst/>
          </a:prstGeom>
        </p:spPr>
      </p:pic>
      <p:pic>
        <p:nvPicPr>
          <p:cNvPr id="6" name="Picture 5" descr="Family love line icon, outline vector ... | Stock vector | Colourbox"/>
          <p:cNvPicPr/>
          <p:nvPr/>
        </p:nvPicPr>
        <p:blipFill rotWithShape="1">
          <a:blip r:embed="rId4">
            <a:extLst>
              <a:ext uri="{28A0092B-C50C-407E-A947-70E740481C1C}">
                <a14:useLocalDpi xmlns:a14="http://schemas.microsoft.com/office/drawing/2010/main" val="0"/>
              </a:ext>
            </a:extLst>
          </a:blip>
          <a:srcRect l="23764" t="22269" r="23720" b="23554"/>
          <a:stretch/>
        </p:blipFill>
        <p:spPr bwMode="auto">
          <a:xfrm>
            <a:off x="4231278" y="3288992"/>
            <a:ext cx="1942018" cy="1760681"/>
          </a:xfrm>
          <a:prstGeom prst="rect">
            <a:avLst/>
          </a:prstGeom>
          <a:noFill/>
          <a:ln>
            <a:noFill/>
          </a:ln>
          <a:extLst>
            <a:ext uri="{53640926-AAD7-44D8-BBD7-CCE9431645EC}">
              <a14:shadowObscured xmlns:a14="http://schemas.microsoft.com/office/drawing/2010/main"/>
            </a:ext>
          </a:extLst>
        </p:spPr>
      </p:pic>
      <p:sp>
        <p:nvSpPr>
          <p:cNvPr id="2" name="Footer Placeholder 1"/>
          <p:cNvSpPr>
            <a:spLocks noGrp="1"/>
          </p:cNvSpPr>
          <p:nvPr>
            <p:ph type="ftr" sz="quarter" idx="11"/>
          </p:nvPr>
        </p:nvSpPr>
        <p:spPr/>
        <p:txBody>
          <a:bodyPr/>
          <a:lstStyle/>
          <a:p>
            <a:r>
              <a:rPr lang="en-GB" smtClean="0"/>
              <a:t>Made by NELFT SALT Hornbeam©</a:t>
            </a:r>
            <a:endParaRPr lang="en-GB"/>
          </a:p>
        </p:txBody>
      </p:sp>
      <p:sp>
        <p:nvSpPr>
          <p:cNvPr id="4" name="Slide Number Placeholder 3"/>
          <p:cNvSpPr>
            <a:spLocks noGrp="1"/>
          </p:cNvSpPr>
          <p:nvPr>
            <p:ph type="sldNum" sz="quarter" idx="12"/>
          </p:nvPr>
        </p:nvSpPr>
        <p:spPr/>
        <p:txBody>
          <a:bodyPr/>
          <a:lstStyle/>
          <a:p>
            <a:fld id="{D423B887-BE00-48D7-8BCF-7355AEA3027F}" type="slidenum">
              <a:rPr lang="en-GB" smtClean="0"/>
              <a:t>3</a:t>
            </a:fld>
            <a:endParaRPr lang="en-GB"/>
          </a:p>
        </p:txBody>
      </p:sp>
    </p:spTree>
    <p:extLst>
      <p:ext uri="{BB962C8B-B14F-4D97-AF65-F5344CB8AC3E}">
        <p14:creationId xmlns:p14="http://schemas.microsoft.com/office/powerpoint/2010/main" val="345127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15931" y="1216109"/>
            <a:ext cx="5181600" cy="4533900"/>
          </a:xfrm>
          <a:prstGeom prst="rect">
            <a:avLst/>
          </a:prstGeom>
        </p:spPr>
      </p:pic>
      <p:sp>
        <p:nvSpPr>
          <p:cNvPr id="13" name="Rectangle 12"/>
          <p:cNvSpPr/>
          <p:nvPr/>
        </p:nvSpPr>
        <p:spPr>
          <a:xfrm>
            <a:off x="3942056" y="1401391"/>
            <a:ext cx="5071315" cy="646331"/>
          </a:xfrm>
          <a:prstGeom prst="rect">
            <a:avLst/>
          </a:prstGeom>
        </p:spPr>
        <p:txBody>
          <a:bodyPr wrap="square">
            <a:spAutoFit/>
          </a:bodyPr>
          <a:lstStyle/>
          <a:p>
            <a:r>
              <a:rPr lang="en-GB" b="1" dirty="0">
                <a:latin typeface="Comic Sans MS" panose="030F0702030302020204" pitchFamily="66" charset="0"/>
              </a:rPr>
              <a:t>I </a:t>
            </a:r>
            <a:r>
              <a:rPr lang="en-GB" b="1">
                <a:latin typeface="Comic Sans MS" panose="030F0702030302020204" pitchFamily="66" charset="0"/>
              </a:rPr>
              <a:t>will </a:t>
            </a:r>
            <a:r>
              <a:rPr lang="en-GB" b="1" smtClean="0">
                <a:latin typeface="Comic Sans MS" panose="030F0702030302020204" pitchFamily="66" charset="0"/>
              </a:rPr>
              <a:t>go to </a:t>
            </a:r>
            <a:r>
              <a:rPr lang="en-GB" b="1" dirty="0">
                <a:latin typeface="Comic Sans MS" panose="030F0702030302020204" pitchFamily="66" charset="0"/>
              </a:rPr>
              <a:t>Wood Street Health Centre. The building looks like this:</a:t>
            </a:r>
          </a:p>
        </p:txBody>
      </p:sp>
      <p:pic>
        <p:nvPicPr>
          <p:cNvPr id="6" name="Picture 4" descr="RWF - Health and Community Developers Ltd - Wood Street Health Centre"/>
          <p:cNvPicPr>
            <a:picLocks noChangeAspect="1" noChangeArrowheads="1"/>
          </p:cNvPicPr>
          <p:nvPr/>
        </p:nvPicPr>
        <p:blipFill rotWithShape="1">
          <a:blip r:embed="rId3">
            <a:extLst>
              <a:ext uri="{28A0092B-C50C-407E-A947-70E740481C1C}">
                <a14:useLocalDpi xmlns:a14="http://schemas.microsoft.com/office/drawing/2010/main" val="0"/>
              </a:ext>
            </a:extLst>
          </a:blip>
          <a:srcRect l="8557" r="8559" b="26774"/>
          <a:stretch/>
        </p:blipFill>
        <p:spPr bwMode="auto">
          <a:xfrm>
            <a:off x="4038600" y="3248645"/>
            <a:ext cx="2638350" cy="151896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GB" smtClean="0"/>
              <a:t>Made by NELFT SALT Hornbeam©</a:t>
            </a:r>
            <a:endParaRPr lang="en-GB"/>
          </a:p>
        </p:txBody>
      </p:sp>
      <p:sp>
        <p:nvSpPr>
          <p:cNvPr id="3" name="Slide Number Placeholder 2"/>
          <p:cNvSpPr>
            <a:spLocks noGrp="1"/>
          </p:cNvSpPr>
          <p:nvPr>
            <p:ph type="sldNum" sz="quarter" idx="12"/>
          </p:nvPr>
        </p:nvSpPr>
        <p:spPr/>
        <p:txBody>
          <a:bodyPr/>
          <a:lstStyle/>
          <a:p>
            <a:fld id="{D423B887-BE00-48D7-8BCF-7355AEA3027F}" type="slidenum">
              <a:rPr lang="en-GB" smtClean="0"/>
              <a:t>4</a:t>
            </a:fld>
            <a:endParaRPr lang="en-GB"/>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578" t="8530" r="14868" b="27851"/>
          <a:stretch/>
        </p:blipFill>
        <p:spPr>
          <a:xfrm>
            <a:off x="6761017" y="2520177"/>
            <a:ext cx="2213786" cy="2247430"/>
          </a:xfrm>
          <a:prstGeom prst="rect">
            <a:avLst/>
          </a:prstGeom>
        </p:spPr>
      </p:pic>
    </p:spTree>
    <p:extLst>
      <p:ext uri="{BB962C8B-B14F-4D97-AF65-F5344CB8AC3E}">
        <p14:creationId xmlns:p14="http://schemas.microsoft.com/office/powerpoint/2010/main" val="356176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15931" y="1255298"/>
            <a:ext cx="5181600" cy="4533900"/>
          </a:xfrm>
          <a:prstGeom prst="rect">
            <a:avLst/>
          </a:prstGeom>
        </p:spPr>
      </p:pic>
      <p:sp>
        <p:nvSpPr>
          <p:cNvPr id="13" name="Rectangle 12"/>
          <p:cNvSpPr/>
          <p:nvPr/>
        </p:nvSpPr>
        <p:spPr>
          <a:xfrm>
            <a:off x="4065833" y="1499362"/>
            <a:ext cx="4881796" cy="646331"/>
          </a:xfrm>
          <a:prstGeom prst="rect">
            <a:avLst/>
          </a:prstGeom>
        </p:spPr>
        <p:txBody>
          <a:bodyPr wrap="square">
            <a:spAutoFit/>
          </a:bodyPr>
          <a:lstStyle/>
          <a:p>
            <a:r>
              <a:rPr lang="en-GB" b="1" dirty="0">
                <a:latin typeface="Comic Sans MS" panose="030F0702030302020204" pitchFamily="66" charset="0"/>
              </a:rPr>
              <a:t>I will go to the reception area and let them know I am here to see the </a:t>
            </a:r>
            <a:r>
              <a:rPr lang="en-GB" b="1" dirty="0" smtClean="0">
                <a:latin typeface="Comic Sans MS" panose="030F0702030302020204" pitchFamily="66" charset="0"/>
              </a:rPr>
              <a:t>doctor.</a:t>
            </a:r>
            <a:endParaRPr lang="en-GB" b="1" dirty="0">
              <a:latin typeface="Comic Sans MS" panose="030F0702030302020204" pitchFamily="66"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8140"/>
          <a:stretch/>
        </p:blipFill>
        <p:spPr>
          <a:xfrm>
            <a:off x="4954108" y="2239104"/>
            <a:ext cx="2961984" cy="3232926"/>
          </a:xfrm>
          <a:prstGeom prst="rect">
            <a:avLst/>
          </a:prstGeom>
        </p:spPr>
      </p:pic>
      <p:sp>
        <p:nvSpPr>
          <p:cNvPr id="3" name="Footer Placeholder 2"/>
          <p:cNvSpPr>
            <a:spLocks noGrp="1"/>
          </p:cNvSpPr>
          <p:nvPr>
            <p:ph type="ftr" sz="quarter" idx="11"/>
          </p:nvPr>
        </p:nvSpPr>
        <p:spPr/>
        <p:txBody>
          <a:bodyPr/>
          <a:lstStyle/>
          <a:p>
            <a:r>
              <a:rPr lang="en-GB" smtClean="0"/>
              <a:t>Made by NELFT SALT Hornbeam©</a:t>
            </a:r>
            <a:endParaRPr lang="en-GB"/>
          </a:p>
        </p:txBody>
      </p:sp>
      <p:sp>
        <p:nvSpPr>
          <p:cNvPr id="4" name="Slide Number Placeholder 3"/>
          <p:cNvSpPr>
            <a:spLocks noGrp="1"/>
          </p:cNvSpPr>
          <p:nvPr>
            <p:ph type="sldNum" sz="quarter" idx="12"/>
          </p:nvPr>
        </p:nvSpPr>
        <p:spPr/>
        <p:txBody>
          <a:bodyPr/>
          <a:lstStyle/>
          <a:p>
            <a:fld id="{D423B887-BE00-48D7-8BCF-7355AEA3027F}" type="slidenum">
              <a:rPr lang="en-GB" smtClean="0"/>
              <a:t>5</a:t>
            </a:fld>
            <a:endParaRPr lang="en-GB"/>
          </a:p>
        </p:txBody>
      </p:sp>
    </p:spTree>
    <p:extLst>
      <p:ext uri="{BB962C8B-B14F-4D97-AF65-F5344CB8AC3E}">
        <p14:creationId xmlns:p14="http://schemas.microsoft.com/office/powerpoint/2010/main" val="298270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15931" y="1255298"/>
            <a:ext cx="5181600" cy="4533900"/>
          </a:xfrm>
          <a:prstGeom prst="rect">
            <a:avLst/>
          </a:prstGeom>
        </p:spPr>
      </p:pic>
      <p:sp>
        <p:nvSpPr>
          <p:cNvPr id="13" name="Rectangle 12"/>
          <p:cNvSpPr/>
          <p:nvPr/>
        </p:nvSpPr>
        <p:spPr>
          <a:xfrm>
            <a:off x="4065833" y="1499362"/>
            <a:ext cx="4881796" cy="646331"/>
          </a:xfrm>
          <a:prstGeom prst="rect">
            <a:avLst/>
          </a:prstGeom>
        </p:spPr>
        <p:txBody>
          <a:bodyPr wrap="square">
            <a:spAutoFit/>
          </a:bodyPr>
          <a:lstStyle/>
          <a:p>
            <a:r>
              <a:rPr lang="en-GB" b="1" dirty="0" smtClean="0">
                <a:latin typeface="Comic Sans MS" panose="030F0702030302020204" pitchFamily="66" charset="0"/>
              </a:rPr>
              <a:t>When I get to the door I need to press the green button.</a:t>
            </a:r>
            <a:endParaRPr lang="en-GB" b="1" dirty="0">
              <a:latin typeface="Comic Sans MS" panose="030F0702030302020204" pitchFamily="66" charset="0"/>
            </a:endParaRPr>
          </a:p>
        </p:txBody>
      </p:sp>
      <p:sp>
        <p:nvSpPr>
          <p:cNvPr id="3" name="Footer Placeholder 2"/>
          <p:cNvSpPr>
            <a:spLocks noGrp="1"/>
          </p:cNvSpPr>
          <p:nvPr>
            <p:ph type="ftr" sz="quarter" idx="11"/>
          </p:nvPr>
        </p:nvSpPr>
        <p:spPr/>
        <p:txBody>
          <a:bodyPr/>
          <a:lstStyle/>
          <a:p>
            <a:r>
              <a:rPr lang="en-GB" smtClean="0"/>
              <a:t>Made by NELFT SALT Hornbeam©</a:t>
            </a:r>
            <a:endParaRPr lang="en-GB"/>
          </a:p>
        </p:txBody>
      </p:sp>
      <p:sp>
        <p:nvSpPr>
          <p:cNvPr id="4" name="Slide Number Placeholder 3"/>
          <p:cNvSpPr>
            <a:spLocks noGrp="1"/>
          </p:cNvSpPr>
          <p:nvPr>
            <p:ph type="sldNum" sz="quarter" idx="12"/>
          </p:nvPr>
        </p:nvSpPr>
        <p:spPr/>
        <p:txBody>
          <a:bodyPr/>
          <a:lstStyle/>
          <a:p>
            <a:fld id="{D423B887-BE00-48D7-8BCF-7355AEA3027F}" type="slidenum">
              <a:rPr lang="en-GB" smtClean="0"/>
              <a:t>6</a:t>
            </a:fld>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498" t="19619" r="40315" b="27809"/>
          <a:stretch/>
        </p:blipFill>
        <p:spPr>
          <a:xfrm>
            <a:off x="6442589" y="2295295"/>
            <a:ext cx="2168011" cy="322052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3664" t="13576" r="22560" b="29565"/>
          <a:stretch/>
        </p:blipFill>
        <p:spPr>
          <a:xfrm>
            <a:off x="4097352" y="2363396"/>
            <a:ext cx="1965662" cy="2771104"/>
          </a:xfrm>
          <a:prstGeom prst="rect">
            <a:avLst/>
          </a:prstGeom>
        </p:spPr>
      </p:pic>
      <p:pic>
        <p:nvPicPr>
          <p:cNvPr id="7" name="Picture 6"/>
          <p:cNvPicPr>
            <a:picLocks noChangeAspect="1"/>
          </p:cNvPicPr>
          <p:nvPr/>
        </p:nvPicPr>
        <p:blipFill rotWithShape="1">
          <a:blip r:embed="rId5"/>
          <a:srcRect t="10556" b="10155"/>
          <a:stretch/>
        </p:blipFill>
        <p:spPr>
          <a:xfrm>
            <a:off x="4097352" y="4666571"/>
            <a:ext cx="2100165" cy="966651"/>
          </a:xfrm>
          <a:prstGeom prst="rect">
            <a:avLst/>
          </a:prstGeom>
        </p:spPr>
      </p:pic>
    </p:spTree>
    <p:extLst>
      <p:ext uri="{BB962C8B-B14F-4D97-AF65-F5344CB8AC3E}">
        <p14:creationId xmlns:p14="http://schemas.microsoft.com/office/powerpoint/2010/main" val="181692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27361" y="1245501"/>
            <a:ext cx="5181600" cy="4533900"/>
          </a:xfrm>
          <a:prstGeom prst="rect">
            <a:avLst/>
          </a:prstGeom>
        </p:spPr>
      </p:pic>
      <p:sp>
        <p:nvSpPr>
          <p:cNvPr id="13" name="Rectangle 12"/>
          <p:cNvSpPr/>
          <p:nvPr/>
        </p:nvSpPr>
        <p:spPr>
          <a:xfrm>
            <a:off x="4052771" y="1422995"/>
            <a:ext cx="4881796" cy="646331"/>
          </a:xfrm>
          <a:prstGeom prst="rect">
            <a:avLst/>
          </a:prstGeom>
        </p:spPr>
        <p:txBody>
          <a:bodyPr wrap="square">
            <a:spAutoFit/>
          </a:bodyPr>
          <a:lstStyle/>
          <a:p>
            <a:r>
              <a:rPr lang="en-GB" b="1" dirty="0" smtClean="0">
                <a:latin typeface="Comic Sans MS" panose="030F0702030302020204" pitchFamily="66" charset="0"/>
              </a:rPr>
              <a:t>I can use the lift to go upstairs to the waiting area.</a:t>
            </a:r>
            <a:endParaRPr lang="en-GB" b="1" dirty="0">
              <a:latin typeface="Comic Sans MS" panose="030F0702030302020204"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803" y="2553392"/>
            <a:ext cx="2051763" cy="273568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15" t="2272" r="-1515" b="16438"/>
          <a:stretch/>
        </p:blipFill>
        <p:spPr>
          <a:xfrm>
            <a:off x="4148245" y="2553392"/>
            <a:ext cx="2513675" cy="2724495"/>
          </a:xfrm>
          <a:prstGeom prst="rect">
            <a:avLst/>
          </a:prstGeom>
        </p:spPr>
      </p:pic>
      <p:sp>
        <p:nvSpPr>
          <p:cNvPr id="2" name="Footer Placeholder 1"/>
          <p:cNvSpPr>
            <a:spLocks noGrp="1"/>
          </p:cNvSpPr>
          <p:nvPr>
            <p:ph type="ftr" sz="quarter" idx="11"/>
          </p:nvPr>
        </p:nvSpPr>
        <p:spPr/>
        <p:txBody>
          <a:bodyPr/>
          <a:lstStyle/>
          <a:p>
            <a:r>
              <a:rPr lang="en-GB" smtClean="0"/>
              <a:t>Made by NELFT SALT Hornbeam©</a:t>
            </a:r>
            <a:endParaRPr lang="en-GB"/>
          </a:p>
        </p:txBody>
      </p:sp>
      <p:sp>
        <p:nvSpPr>
          <p:cNvPr id="3" name="Slide Number Placeholder 2"/>
          <p:cNvSpPr>
            <a:spLocks noGrp="1"/>
          </p:cNvSpPr>
          <p:nvPr>
            <p:ph type="sldNum" sz="quarter" idx="12"/>
          </p:nvPr>
        </p:nvSpPr>
        <p:spPr/>
        <p:txBody>
          <a:bodyPr/>
          <a:lstStyle/>
          <a:p>
            <a:fld id="{D423B887-BE00-48D7-8BCF-7355AEA3027F}" type="slidenum">
              <a:rPr lang="en-GB" smtClean="0"/>
              <a:t>7</a:t>
            </a:fld>
            <a:endParaRPr lang="en-GB"/>
          </a:p>
        </p:txBody>
      </p:sp>
    </p:spTree>
    <p:extLst>
      <p:ext uri="{BB962C8B-B14F-4D97-AF65-F5344CB8AC3E}">
        <p14:creationId xmlns:p14="http://schemas.microsoft.com/office/powerpoint/2010/main" val="388301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15931" y="1301169"/>
            <a:ext cx="5181600" cy="4533900"/>
          </a:xfrm>
          <a:prstGeom prst="rect">
            <a:avLst/>
          </a:prstGeom>
        </p:spPr>
      </p:pic>
      <p:sp>
        <p:nvSpPr>
          <p:cNvPr id="13" name="Rectangle 12"/>
          <p:cNvSpPr/>
          <p:nvPr/>
        </p:nvSpPr>
        <p:spPr>
          <a:xfrm>
            <a:off x="4065833" y="1541967"/>
            <a:ext cx="4881796" cy="369332"/>
          </a:xfrm>
          <a:prstGeom prst="rect">
            <a:avLst/>
          </a:prstGeom>
        </p:spPr>
        <p:txBody>
          <a:bodyPr wrap="square">
            <a:spAutoFit/>
          </a:bodyPr>
          <a:lstStyle/>
          <a:p>
            <a:r>
              <a:rPr lang="en-GB" b="1" dirty="0">
                <a:latin typeface="Comic Sans MS" panose="030F0702030302020204" pitchFamily="66" charset="0"/>
              </a:rPr>
              <a:t>I can use the stairs </a:t>
            </a:r>
            <a:r>
              <a:rPr lang="en-GB" b="1" dirty="0" smtClean="0">
                <a:latin typeface="Comic Sans MS" panose="030F0702030302020204" pitchFamily="66" charset="0"/>
              </a:rPr>
              <a:t>too:</a:t>
            </a:r>
            <a:endParaRPr lang="en-GB" b="1" dirty="0">
              <a:latin typeface="Comic Sans MS" panose="030F0702030302020204"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344" y="2152097"/>
            <a:ext cx="2969621" cy="3353661"/>
          </a:xfrm>
          <a:prstGeom prst="rect">
            <a:avLst/>
          </a:prstGeom>
        </p:spPr>
      </p:pic>
      <p:sp>
        <p:nvSpPr>
          <p:cNvPr id="2" name="Footer Placeholder 1"/>
          <p:cNvSpPr>
            <a:spLocks noGrp="1"/>
          </p:cNvSpPr>
          <p:nvPr>
            <p:ph type="ftr" sz="quarter" idx="11"/>
          </p:nvPr>
        </p:nvSpPr>
        <p:spPr/>
        <p:txBody>
          <a:bodyPr/>
          <a:lstStyle/>
          <a:p>
            <a:r>
              <a:rPr lang="en-GB" smtClean="0"/>
              <a:t>Made by NELFT SALT Hornbeam©</a:t>
            </a:r>
            <a:endParaRPr lang="en-GB"/>
          </a:p>
        </p:txBody>
      </p:sp>
      <p:sp>
        <p:nvSpPr>
          <p:cNvPr id="3" name="Slide Number Placeholder 2"/>
          <p:cNvSpPr>
            <a:spLocks noGrp="1"/>
          </p:cNvSpPr>
          <p:nvPr>
            <p:ph type="sldNum" sz="quarter" idx="12"/>
          </p:nvPr>
        </p:nvSpPr>
        <p:spPr/>
        <p:txBody>
          <a:bodyPr/>
          <a:lstStyle/>
          <a:p>
            <a:fld id="{D423B887-BE00-48D7-8BCF-7355AEA3027F}" type="slidenum">
              <a:rPr lang="en-GB" smtClean="0"/>
              <a:t>8</a:t>
            </a:fld>
            <a:endParaRPr lang="en-GB"/>
          </a:p>
        </p:txBody>
      </p:sp>
    </p:spTree>
    <p:extLst>
      <p:ext uri="{BB962C8B-B14F-4D97-AF65-F5344CB8AC3E}">
        <p14:creationId xmlns:p14="http://schemas.microsoft.com/office/powerpoint/2010/main" val="21609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15931" y="1216109"/>
            <a:ext cx="5181600" cy="4533900"/>
          </a:xfrm>
          <a:prstGeom prst="rect">
            <a:avLst/>
          </a:prstGeom>
        </p:spPr>
      </p:pic>
      <p:sp>
        <p:nvSpPr>
          <p:cNvPr id="13" name="Rectangle 12"/>
          <p:cNvSpPr/>
          <p:nvPr/>
        </p:nvSpPr>
        <p:spPr>
          <a:xfrm>
            <a:off x="4065833" y="1332811"/>
            <a:ext cx="4881796" cy="923330"/>
          </a:xfrm>
          <a:prstGeom prst="rect">
            <a:avLst/>
          </a:prstGeom>
        </p:spPr>
        <p:txBody>
          <a:bodyPr wrap="square">
            <a:spAutoFit/>
          </a:bodyPr>
          <a:lstStyle/>
          <a:p>
            <a:r>
              <a:rPr lang="en-GB" b="1" dirty="0" smtClean="0">
                <a:latin typeface="Comic Sans MS" panose="030F0702030302020204" pitchFamily="66" charset="0"/>
              </a:rPr>
              <a:t>I will wait in the waiting room for my appointment. The waiting room looks like this:</a:t>
            </a:r>
            <a:endParaRPr lang="en-GB" b="1" dirty="0">
              <a:latin typeface="Comic Sans MS" panose="030F0702030302020204" pitchFamily="66"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8469" y="2421878"/>
            <a:ext cx="4216524" cy="3162393"/>
          </a:xfrm>
          <a:prstGeom prst="rect">
            <a:avLst/>
          </a:prstGeom>
        </p:spPr>
      </p:pic>
      <p:pic>
        <p:nvPicPr>
          <p:cNvPr id="2" name="Picture 1"/>
          <p:cNvPicPr>
            <a:picLocks noChangeAspect="1"/>
          </p:cNvPicPr>
          <p:nvPr/>
        </p:nvPicPr>
        <p:blipFill>
          <a:blip r:embed="rId4"/>
          <a:stretch>
            <a:fillRect/>
          </a:stretch>
        </p:blipFill>
        <p:spPr>
          <a:xfrm>
            <a:off x="4065833" y="4449942"/>
            <a:ext cx="1353349" cy="1134329"/>
          </a:xfrm>
          <a:prstGeom prst="rect">
            <a:avLst/>
          </a:prstGeom>
        </p:spPr>
      </p:pic>
      <p:sp>
        <p:nvSpPr>
          <p:cNvPr id="4" name="Footer Placeholder 3"/>
          <p:cNvSpPr>
            <a:spLocks noGrp="1"/>
          </p:cNvSpPr>
          <p:nvPr>
            <p:ph type="ftr" sz="quarter" idx="11"/>
          </p:nvPr>
        </p:nvSpPr>
        <p:spPr/>
        <p:txBody>
          <a:bodyPr/>
          <a:lstStyle/>
          <a:p>
            <a:r>
              <a:rPr lang="en-GB" smtClean="0"/>
              <a:t>Made by NELFT SALT Hornbeam©</a:t>
            </a:r>
            <a:endParaRPr lang="en-GB"/>
          </a:p>
        </p:txBody>
      </p:sp>
      <p:sp>
        <p:nvSpPr>
          <p:cNvPr id="5" name="Slide Number Placeholder 4"/>
          <p:cNvSpPr>
            <a:spLocks noGrp="1"/>
          </p:cNvSpPr>
          <p:nvPr>
            <p:ph type="sldNum" sz="quarter" idx="12"/>
          </p:nvPr>
        </p:nvSpPr>
        <p:spPr/>
        <p:txBody>
          <a:bodyPr/>
          <a:lstStyle/>
          <a:p>
            <a:fld id="{D423B887-BE00-48D7-8BCF-7355AEA3027F}" type="slidenum">
              <a:rPr lang="en-GB" smtClean="0"/>
              <a:t>9</a:t>
            </a:fld>
            <a:endParaRPr lang="en-GB"/>
          </a:p>
        </p:txBody>
      </p:sp>
    </p:spTree>
    <p:extLst>
      <p:ext uri="{BB962C8B-B14F-4D97-AF65-F5344CB8AC3E}">
        <p14:creationId xmlns:p14="http://schemas.microsoft.com/office/powerpoint/2010/main" val="2279196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836</Words>
  <Application>Microsoft Office PowerPoint</Application>
  <PresentationFormat>Custom</PresentationFormat>
  <Paragraphs>88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Salt Team</dc:creator>
  <cp:lastModifiedBy>Monk-Meyer Vikki</cp:lastModifiedBy>
  <cp:revision>71</cp:revision>
  <dcterms:created xsi:type="dcterms:W3CDTF">2020-03-18T12:23:38Z</dcterms:created>
  <dcterms:modified xsi:type="dcterms:W3CDTF">2020-06-19T11:10:08Z</dcterms:modified>
</cp:coreProperties>
</file>