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4"/>
    <p:sldMasterId id="2147483751" r:id="rId5"/>
  </p:sldMasterIdLst>
  <p:notesMasterIdLst>
    <p:notesMasterId r:id="rId14"/>
  </p:notesMasterIdLst>
  <p:sldIdLst>
    <p:sldId id="273" r:id="rId6"/>
    <p:sldId id="260" r:id="rId7"/>
    <p:sldId id="277" r:id="rId8"/>
    <p:sldId id="279" r:id="rId9"/>
    <p:sldId id="282" r:id="rId10"/>
    <p:sldId id="284" r:id="rId11"/>
    <p:sldId id="280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olm-Murray" initials="JKM" lastIdx="2" clrIdx="0">
    <p:extLst>
      <p:ext uri="{19B8F6BF-5375-455C-9EA6-DF929625EA0E}">
        <p15:presenceInfo xmlns:p15="http://schemas.microsoft.com/office/powerpoint/2012/main" userId="S::John.Kolm-Murray@london.gov.uk::22ccb3f5-d2f9-4b19-8319-f48982ed88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5C54"/>
    <a:srgbClr val="6D5135"/>
    <a:srgbClr val="00AEEF"/>
    <a:srgbClr val="353E43"/>
    <a:srgbClr val="46372A"/>
    <a:srgbClr val="694C3E"/>
    <a:srgbClr val="6C5142"/>
    <a:srgbClr val="724D36"/>
    <a:srgbClr val="5A432C"/>
    <a:srgbClr val="CEA5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5BAD7-2260-4F11-BB20-2F044EFD1B3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F7E0C99-B82D-44A5-8130-BFA672BABFE9}">
      <dgm:prSet/>
      <dgm:spPr/>
      <dgm:t>
        <a:bodyPr/>
        <a:lstStyle/>
        <a:p>
          <a:r>
            <a:rPr lang="en-GB" dirty="0"/>
            <a:t>Funding received December 2021, with project officially started in January 2022, running to March 2023</a:t>
          </a:r>
          <a:endParaRPr lang="en-US" dirty="0"/>
        </a:p>
      </dgm:t>
    </dgm:pt>
    <dgm:pt modelId="{AC141B1D-2119-414C-AA5B-DB3379FFEA83}" type="parTrans" cxnId="{A5077254-5296-4A68-B0F8-CC04BDC7559A}">
      <dgm:prSet/>
      <dgm:spPr/>
      <dgm:t>
        <a:bodyPr/>
        <a:lstStyle/>
        <a:p>
          <a:endParaRPr lang="en-US"/>
        </a:p>
      </dgm:t>
    </dgm:pt>
    <dgm:pt modelId="{F7923F2B-9C22-44B2-ADE7-016F83ABF5B8}" type="sibTrans" cxnId="{A5077254-5296-4A68-B0F8-CC04BDC7559A}">
      <dgm:prSet/>
      <dgm:spPr/>
      <dgm:t>
        <a:bodyPr/>
        <a:lstStyle/>
        <a:p>
          <a:endParaRPr lang="en-US"/>
        </a:p>
      </dgm:t>
    </dgm:pt>
    <dgm:pt modelId="{DA361667-12B1-47D6-8205-943228A142CB}">
      <dgm:prSet/>
      <dgm:spPr/>
      <dgm:t>
        <a:bodyPr/>
        <a:lstStyle/>
        <a:p>
          <a:r>
            <a:rPr lang="en-GB" dirty="0"/>
            <a:t>£40.2m received - £19.07m HUG1 (off-gas) and £21.17m LAD3 (on-gas)</a:t>
          </a:r>
          <a:endParaRPr lang="en-US" dirty="0"/>
        </a:p>
      </dgm:t>
    </dgm:pt>
    <dgm:pt modelId="{6ABD099B-F4FA-4813-BFF5-D0654513E3FA}" type="parTrans" cxnId="{72A116CA-9D0A-4A53-9BDC-32D719188AEE}">
      <dgm:prSet/>
      <dgm:spPr/>
      <dgm:t>
        <a:bodyPr/>
        <a:lstStyle/>
        <a:p>
          <a:endParaRPr lang="en-US"/>
        </a:p>
      </dgm:t>
    </dgm:pt>
    <dgm:pt modelId="{67372E9B-9786-4B49-93B6-7A4A37CA0487}" type="sibTrans" cxnId="{72A116CA-9D0A-4A53-9BDC-32D719188AEE}">
      <dgm:prSet/>
      <dgm:spPr/>
      <dgm:t>
        <a:bodyPr/>
        <a:lstStyle/>
        <a:p>
          <a:endParaRPr lang="en-US"/>
        </a:p>
      </dgm:t>
    </dgm:pt>
    <dgm:pt modelId="{FB502B97-9CAC-423F-80E1-F3147FBC12CC}">
      <dgm:prSet/>
      <dgm:spPr/>
      <dgm:t>
        <a:bodyPr/>
        <a:lstStyle/>
        <a:p>
          <a:r>
            <a:rPr lang="en-GB" dirty="0"/>
            <a:t>Target of 3,205 homes – 1,165 HUG1 and 2,040 LAD3</a:t>
          </a:r>
          <a:endParaRPr lang="en-US" dirty="0"/>
        </a:p>
      </dgm:t>
    </dgm:pt>
    <dgm:pt modelId="{D55F64B5-15B6-4C18-AF43-D4BC392B4F0C}" type="parTrans" cxnId="{1271D9AF-23AA-4510-9561-5BB52D5215E1}">
      <dgm:prSet/>
      <dgm:spPr/>
      <dgm:t>
        <a:bodyPr/>
        <a:lstStyle/>
        <a:p>
          <a:endParaRPr lang="en-US"/>
        </a:p>
      </dgm:t>
    </dgm:pt>
    <dgm:pt modelId="{08328E17-89AE-41FF-A5FB-387340114364}" type="sibTrans" cxnId="{1271D9AF-23AA-4510-9561-5BB52D5215E1}">
      <dgm:prSet/>
      <dgm:spPr/>
      <dgm:t>
        <a:bodyPr/>
        <a:lstStyle/>
        <a:p>
          <a:endParaRPr lang="en-US"/>
        </a:p>
      </dgm:t>
    </dgm:pt>
    <dgm:pt modelId="{44043A95-92D5-4844-9334-C1FB43B5E934}">
      <dgm:prSet/>
      <dgm:spPr/>
      <dgm:t>
        <a:bodyPr/>
        <a:lstStyle/>
        <a:p>
          <a:r>
            <a:rPr lang="en-GB" dirty="0"/>
            <a:t>Available to residents of homes EPC D-G (30% cap on D) and with incomes below £20k after housing costs</a:t>
          </a:r>
          <a:endParaRPr lang="en-US" dirty="0"/>
        </a:p>
      </dgm:t>
    </dgm:pt>
    <dgm:pt modelId="{FDE982AB-2AD4-4DF4-89B9-0F3053684AA1}" type="parTrans" cxnId="{FF33FCBB-F040-422F-8E0F-D30D2072B56C}">
      <dgm:prSet/>
      <dgm:spPr/>
      <dgm:t>
        <a:bodyPr/>
        <a:lstStyle/>
        <a:p>
          <a:endParaRPr lang="en-US"/>
        </a:p>
      </dgm:t>
    </dgm:pt>
    <dgm:pt modelId="{B35FFC0D-6442-42F1-BC46-C9F780D82566}" type="sibTrans" cxnId="{FF33FCBB-F040-422F-8E0F-D30D2072B56C}">
      <dgm:prSet/>
      <dgm:spPr/>
      <dgm:t>
        <a:bodyPr/>
        <a:lstStyle/>
        <a:p>
          <a:endParaRPr lang="en-US"/>
        </a:p>
      </dgm:t>
    </dgm:pt>
    <dgm:pt modelId="{E402482D-EDB2-4ACA-88FB-B8263E86E972}">
      <dgm:prSet/>
      <dgm:spPr/>
      <dgm:t>
        <a:bodyPr/>
        <a:lstStyle/>
        <a:p>
          <a:r>
            <a:rPr lang="en-GB" dirty="0"/>
            <a:t>Minimum £2.65m available for PRS (385 homes)</a:t>
          </a:r>
          <a:endParaRPr lang="en-US" dirty="0"/>
        </a:p>
      </dgm:t>
    </dgm:pt>
    <dgm:pt modelId="{2D49996F-C5D3-44CD-8414-D570DFE2D0FC}" type="parTrans" cxnId="{FE2D1057-8BB1-46EF-9610-46121EF40393}">
      <dgm:prSet/>
      <dgm:spPr/>
      <dgm:t>
        <a:bodyPr/>
        <a:lstStyle/>
        <a:p>
          <a:endParaRPr lang="en-US"/>
        </a:p>
      </dgm:t>
    </dgm:pt>
    <dgm:pt modelId="{437BC8BD-32BE-4855-AABF-CB743369524B}" type="sibTrans" cxnId="{FE2D1057-8BB1-46EF-9610-46121EF40393}">
      <dgm:prSet/>
      <dgm:spPr/>
      <dgm:t>
        <a:bodyPr/>
        <a:lstStyle/>
        <a:p>
          <a:endParaRPr lang="en-US"/>
        </a:p>
      </dgm:t>
    </dgm:pt>
    <dgm:pt modelId="{CF80950E-D898-4270-AE51-C6354D763287}">
      <dgm:prSet/>
      <dgm:spPr/>
      <dgm:t>
        <a:bodyPr/>
        <a:lstStyle/>
        <a:p>
          <a:r>
            <a:rPr lang="en-GB" dirty="0"/>
            <a:t>Much closer working with the boroughs, sub-regional approach, Programme Board</a:t>
          </a:r>
          <a:endParaRPr lang="en-US" dirty="0"/>
        </a:p>
      </dgm:t>
    </dgm:pt>
    <dgm:pt modelId="{BA968DC2-F25A-4377-9EDF-037C00F14047}" type="parTrans" cxnId="{90031285-BCA9-4373-A7E8-42BBF61A36E5}">
      <dgm:prSet/>
      <dgm:spPr/>
      <dgm:t>
        <a:bodyPr/>
        <a:lstStyle/>
        <a:p>
          <a:endParaRPr lang="en-US"/>
        </a:p>
      </dgm:t>
    </dgm:pt>
    <dgm:pt modelId="{B7BC02FA-42BA-439F-8750-E8690C738556}" type="sibTrans" cxnId="{90031285-BCA9-4373-A7E8-42BBF61A36E5}">
      <dgm:prSet/>
      <dgm:spPr/>
      <dgm:t>
        <a:bodyPr/>
        <a:lstStyle/>
        <a:p>
          <a:endParaRPr lang="en-US"/>
        </a:p>
      </dgm:t>
    </dgm:pt>
    <dgm:pt modelId="{1CD78FDC-19E0-4ABF-B2E0-425B188E08C1}">
      <dgm:prSet/>
      <dgm:spPr/>
      <dgm:t>
        <a:bodyPr/>
        <a:lstStyle/>
        <a:p>
          <a:r>
            <a:rPr lang="en-GB" dirty="0"/>
            <a:t>Govt funding available for most measures except fossil fuel heating systems</a:t>
          </a:r>
          <a:endParaRPr lang="en-US" dirty="0"/>
        </a:p>
      </dgm:t>
    </dgm:pt>
    <dgm:pt modelId="{A2467B43-84D1-43A0-94BA-90C759557AE3}" type="parTrans" cxnId="{2260913B-5AEB-47CD-8236-AD9992E206DC}">
      <dgm:prSet/>
      <dgm:spPr/>
      <dgm:t>
        <a:bodyPr/>
        <a:lstStyle/>
        <a:p>
          <a:endParaRPr lang="en-US"/>
        </a:p>
      </dgm:t>
    </dgm:pt>
    <dgm:pt modelId="{CC385D7B-67FE-4B68-AF50-E38EF3D08CAF}" type="sibTrans" cxnId="{2260913B-5AEB-47CD-8236-AD9992E206DC}">
      <dgm:prSet/>
      <dgm:spPr/>
      <dgm:t>
        <a:bodyPr/>
        <a:lstStyle/>
        <a:p>
          <a:endParaRPr lang="en-US"/>
        </a:p>
      </dgm:t>
    </dgm:pt>
    <dgm:pt modelId="{2DDE0B3F-7C49-4EDC-9AE7-5AADEABFB908}">
      <dgm:prSet/>
      <dgm:spPr/>
      <dgm:t>
        <a:bodyPr/>
        <a:lstStyle/>
        <a:p>
          <a:r>
            <a:rPr lang="en-GB" dirty="0"/>
            <a:t>Anticipated £2.5m GLA funding to add in the spring, available in all boroughs </a:t>
          </a:r>
          <a:endParaRPr lang="en-US" dirty="0"/>
        </a:p>
      </dgm:t>
    </dgm:pt>
    <dgm:pt modelId="{E47F8FB8-EBE7-4059-B8AE-D9A13B8907B7}" type="parTrans" cxnId="{08F8920B-21CD-4D33-9915-0FCE890BF40C}">
      <dgm:prSet/>
      <dgm:spPr/>
      <dgm:t>
        <a:bodyPr/>
        <a:lstStyle/>
        <a:p>
          <a:endParaRPr lang="en-US"/>
        </a:p>
      </dgm:t>
    </dgm:pt>
    <dgm:pt modelId="{1DB6D126-F746-4874-854D-D570FE4131C4}" type="sibTrans" cxnId="{08F8920B-21CD-4D33-9915-0FCE890BF40C}">
      <dgm:prSet/>
      <dgm:spPr/>
      <dgm:t>
        <a:bodyPr/>
        <a:lstStyle/>
        <a:p>
          <a:endParaRPr lang="en-US"/>
        </a:p>
      </dgm:t>
    </dgm:pt>
    <dgm:pt modelId="{18B3A0EE-9FAC-48EC-9DB1-1B44D7074666}" type="pres">
      <dgm:prSet presAssocID="{7115BAD7-2260-4F11-BB20-2F044EFD1B30}" presName="linear" presStyleCnt="0">
        <dgm:presLayoutVars>
          <dgm:animLvl val="lvl"/>
          <dgm:resizeHandles val="exact"/>
        </dgm:presLayoutVars>
      </dgm:prSet>
      <dgm:spPr/>
    </dgm:pt>
    <dgm:pt modelId="{19241BB4-027A-4B6E-A5E3-22FC466908E8}" type="pres">
      <dgm:prSet presAssocID="{9F7E0C99-B82D-44A5-8130-BFA672BABFE9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F177FCDB-F178-49D8-BD1C-8AAFAD10A33B}" type="pres">
      <dgm:prSet presAssocID="{F7923F2B-9C22-44B2-ADE7-016F83ABF5B8}" presName="spacer" presStyleCnt="0"/>
      <dgm:spPr/>
    </dgm:pt>
    <dgm:pt modelId="{95391E46-2D41-4F17-B1CC-B3D6E82F0B7A}" type="pres">
      <dgm:prSet presAssocID="{DA361667-12B1-47D6-8205-943228A142CB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DA9EF63-393F-49E9-A707-1EB7EBA2ADDD}" type="pres">
      <dgm:prSet presAssocID="{67372E9B-9786-4B49-93B6-7A4A37CA0487}" presName="spacer" presStyleCnt="0"/>
      <dgm:spPr/>
    </dgm:pt>
    <dgm:pt modelId="{3ABB038C-86D4-42A6-A650-184B194C80AA}" type="pres">
      <dgm:prSet presAssocID="{FB502B97-9CAC-423F-80E1-F3147FBC12C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DE37F45C-EC06-4AB3-81F4-628D177EF9D7}" type="pres">
      <dgm:prSet presAssocID="{08328E17-89AE-41FF-A5FB-387340114364}" presName="spacer" presStyleCnt="0"/>
      <dgm:spPr/>
    </dgm:pt>
    <dgm:pt modelId="{BE1EE109-9FC3-435B-9E54-0270C252DBE5}" type="pres">
      <dgm:prSet presAssocID="{44043A95-92D5-4844-9334-C1FB43B5E934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6D44AE38-9219-4ECA-913F-9D57F4AB2C92}" type="pres">
      <dgm:prSet presAssocID="{B35FFC0D-6442-42F1-BC46-C9F780D82566}" presName="spacer" presStyleCnt="0"/>
      <dgm:spPr/>
    </dgm:pt>
    <dgm:pt modelId="{EF23BBF9-E588-451F-9A06-CA7DCF8F00B1}" type="pres">
      <dgm:prSet presAssocID="{E402482D-EDB2-4ACA-88FB-B8263E86E972}" presName="parentText" presStyleLbl="node1" presStyleIdx="4" presStyleCnt="8" custLinFactNeighborX="58679" custLinFactNeighborY="-50000">
        <dgm:presLayoutVars>
          <dgm:chMax val="0"/>
          <dgm:bulletEnabled val="1"/>
        </dgm:presLayoutVars>
      </dgm:prSet>
      <dgm:spPr/>
    </dgm:pt>
    <dgm:pt modelId="{B440E6DC-0307-4D9F-BD96-B4865B770D53}" type="pres">
      <dgm:prSet presAssocID="{437BC8BD-32BE-4855-AABF-CB743369524B}" presName="spacer" presStyleCnt="0"/>
      <dgm:spPr/>
    </dgm:pt>
    <dgm:pt modelId="{A8135CB9-1CA8-4057-BACF-939782F82384}" type="pres">
      <dgm:prSet presAssocID="{CF80950E-D898-4270-AE51-C6354D76328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4A967F27-E915-417A-AE26-B711EC705FE7}" type="pres">
      <dgm:prSet presAssocID="{B7BC02FA-42BA-439F-8750-E8690C738556}" presName="spacer" presStyleCnt="0"/>
      <dgm:spPr/>
    </dgm:pt>
    <dgm:pt modelId="{143E8BB6-3509-4599-B8ED-EFF6F6EC3BF0}" type="pres">
      <dgm:prSet presAssocID="{1CD78FDC-19E0-4ABF-B2E0-425B188E08C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8C2E7CA-2087-4C5D-8928-C07610A607DE}" type="pres">
      <dgm:prSet presAssocID="{CC385D7B-67FE-4B68-AF50-E38EF3D08CAF}" presName="spacer" presStyleCnt="0"/>
      <dgm:spPr/>
    </dgm:pt>
    <dgm:pt modelId="{CCEAF8AC-19C1-4770-AA7A-F05EA4E0EB4D}" type="pres">
      <dgm:prSet presAssocID="{2DDE0B3F-7C49-4EDC-9AE7-5AADEABFB908}" presName="parentText" presStyleLbl="node1" presStyleIdx="7" presStyleCnt="8" custLinFactNeighborX="0">
        <dgm:presLayoutVars>
          <dgm:chMax val="0"/>
          <dgm:bulletEnabled val="1"/>
        </dgm:presLayoutVars>
      </dgm:prSet>
      <dgm:spPr/>
    </dgm:pt>
  </dgm:ptLst>
  <dgm:cxnLst>
    <dgm:cxn modelId="{08F8920B-21CD-4D33-9915-0FCE890BF40C}" srcId="{7115BAD7-2260-4F11-BB20-2F044EFD1B30}" destId="{2DDE0B3F-7C49-4EDC-9AE7-5AADEABFB908}" srcOrd="7" destOrd="0" parTransId="{E47F8FB8-EBE7-4059-B8AE-D9A13B8907B7}" sibTransId="{1DB6D126-F746-4874-854D-D570FE4131C4}"/>
    <dgm:cxn modelId="{228BDC28-F711-45EB-B835-7FD16F90BE47}" type="presOf" srcId="{1CD78FDC-19E0-4ABF-B2E0-425B188E08C1}" destId="{143E8BB6-3509-4599-B8ED-EFF6F6EC3BF0}" srcOrd="0" destOrd="0" presId="urn:microsoft.com/office/officeart/2005/8/layout/vList2"/>
    <dgm:cxn modelId="{2260913B-5AEB-47CD-8236-AD9992E206DC}" srcId="{7115BAD7-2260-4F11-BB20-2F044EFD1B30}" destId="{1CD78FDC-19E0-4ABF-B2E0-425B188E08C1}" srcOrd="6" destOrd="0" parTransId="{A2467B43-84D1-43A0-94BA-90C759557AE3}" sibTransId="{CC385D7B-67FE-4B68-AF50-E38EF3D08CAF}"/>
    <dgm:cxn modelId="{127A4A70-5A93-4669-A9E0-836A8D2C2CE5}" type="presOf" srcId="{DA361667-12B1-47D6-8205-943228A142CB}" destId="{95391E46-2D41-4F17-B1CC-B3D6E82F0B7A}" srcOrd="0" destOrd="0" presId="urn:microsoft.com/office/officeart/2005/8/layout/vList2"/>
    <dgm:cxn modelId="{A5077254-5296-4A68-B0F8-CC04BDC7559A}" srcId="{7115BAD7-2260-4F11-BB20-2F044EFD1B30}" destId="{9F7E0C99-B82D-44A5-8130-BFA672BABFE9}" srcOrd="0" destOrd="0" parTransId="{AC141B1D-2119-414C-AA5B-DB3379FFEA83}" sibTransId="{F7923F2B-9C22-44B2-ADE7-016F83ABF5B8}"/>
    <dgm:cxn modelId="{FE2D1057-8BB1-46EF-9610-46121EF40393}" srcId="{7115BAD7-2260-4F11-BB20-2F044EFD1B30}" destId="{E402482D-EDB2-4ACA-88FB-B8263E86E972}" srcOrd="4" destOrd="0" parTransId="{2D49996F-C5D3-44CD-8414-D570DFE2D0FC}" sibTransId="{437BC8BD-32BE-4855-AABF-CB743369524B}"/>
    <dgm:cxn modelId="{90031285-BCA9-4373-A7E8-42BBF61A36E5}" srcId="{7115BAD7-2260-4F11-BB20-2F044EFD1B30}" destId="{CF80950E-D898-4270-AE51-C6354D763287}" srcOrd="5" destOrd="0" parTransId="{BA968DC2-F25A-4377-9EDF-037C00F14047}" sibTransId="{B7BC02FA-42BA-439F-8750-E8690C738556}"/>
    <dgm:cxn modelId="{C771568C-8171-45F0-95AC-AC502B2A5329}" type="presOf" srcId="{E402482D-EDB2-4ACA-88FB-B8263E86E972}" destId="{EF23BBF9-E588-451F-9A06-CA7DCF8F00B1}" srcOrd="0" destOrd="0" presId="urn:microsoft.com/office/officeart/2005/8/layout/vList2"/>
    <dgm:cxn modelId="{6219698D-D420-481F-85D2-D121156B7462}" type="presOf" srcId="{CF80950E-D898-4270-AE51-C6354D763287}" destId="{A8135CB9-1CA8-4057-BACF-939782F82384}" srcOrd="0" destOrd="0" presId="urn:microsoft.com/office/officeart/2005/8/layout/vList2"/>
    <dgm:cxn modelId="{2FF52395-18F6-47D4-9E03-A720F77C18DA}" type="presOf" srcId="{FB502B97-9CAC-423F-80E1-F3147FBC12CC}" destId="{3ABB038C-86D4-42A6-A650-184B194C80AA}" srcOrd="0" destOrd="0" presId="urn:microsoft.com/office/officeart/2005/8/layout/vList2"/>
    <dgm:cxn modelId="{28344198-2B59-4E44-AA69-A40B0E09A5C4}" type="presOf" srcId="{2DDE0B3F-7C49-4EDC-9AE7-5AADEABFB908}" destId="{CCEAF8AC-19C1-4770-AA7A-F05EA4E0EB4D}" srcOrd="0" destOrd="0" presId="urn:microsoft.com/office/officeart/2005/8/layout/vList2"/>
    <dgm:cxn modelId="{1271D9AF-23AA-4510-9561-5BB52D5215E1}" srcId="{7115BAD7-2260-4F11-BB20-2F044EFD1B30}" destId="{FB502B97-9CAC-423F-80E1-F3147FBC12CC}" srcOrd="2" destOrd="0" parTransId="{D55F64B5-15B6-4C18-AF43-D4BC392B4F0C}" sibTransId="{08328E17-89AE-41FF-A5FB-387340114364}"/>
    <dgm:cxn modelId="{7B625EB5-9CBB-43A4-AE8A-C5511A498E40}" type="presOf" srcId="{44043A95-92D5-4844-9334-C1FB43B5E934}" destId="{BE1EE109-9FC3-435B-9E54-0270C252DBE5}" srcOrd="0" destOrd="0" presId="urn:microsoft.com/office/officeart/2005/8/layout/vList2"/>
    <dgm:cxn modelId="{FF33FCBB-F040-422F-8E0F-D30D2072B56C}" srcId="{7115BAD7-2260-4F11-BB20-2F044EFD1B30}" destId="{44043A95-92D5-4844-9334-C1FB43B5E934}" srcOrd="3" destOrd="0" parTransId="{FDE982AB-2AD4-4DF4-89B9-0F3053684AA1}" sibTransId="{B35FFC0D-6442-42F1-BC46-C9F780D82566}"/>
    <dgm:cxn modelId="{21B1D1C0-47B6-4F48-8148-F01139D7ADB2}" type="presOf" srcId="{9F7E0C99-B82D-44A5-8130-BFA672BABFE9}" destId="{19241BB4-027A-4B6E-A5E3-22FC466908E8}" srcOrd="0" destOrd="0" presId="urn:microsoft.com/office/officeart/2005/8/layout/vList2"/>
    <dgm:cxn modelId="{72A116CA-9D0A-4A53-9BDC-32D719188AEE}" srcId="{7115BAD7-2260-4F11-BB20-2F044EFD1B30}" destId="{DA361667-12B1-47D6-8205-943228A142CB}" srcOrd="1" destOrd="0" parTransId="{6ABD099B-F4FA-4813-BFF5-D0654513E3FA}" sibTransId="{67372E9B-9786-4B49-93B6-7A4A37CA0487}"/>
    <dgm:cxn modelId="{5B7420E5-9B8C-4197-8A39-B2089EEC595E}" type="presOf" srcId="{7115BAD7-2260-4F11-BB20-2F044EFD1B30}" destId="{18B3A0EE-9FAC-48EC-9DB1-1B44D7074666}" srcOrd="0" destOrd="0" presId="urn:microsoft.com/office/officeart/2005/8/layout/vList2"/>
    <dgm:cxn modelId="{A965A897-7FBC-4FD8-9EB6-C82482BEBE77}" type="presParOf" srcId="{18B3A0EE-9FAC-48EC-9DB1-1B44D7074666}" destId="{19241BB4-027A-4B6E-A5E3-22FC466908E8}" srcOrd="0" destOrd="0" presId="urn:microsoft.com/office/officeart/2005/8/layout/vList2"/>
    <dgm:cxn modelId="{C5A1574A-3AF6-4342-89F6-3621178F7E05}" type="presParOf" srcId="{18B3A0EE-9FAC-48EC-9DB1-1B44D7074666}" destId="{F177FCDB-F178-49D8-BD1C-8AAFAD10A33B}" srcOrd="1" destOrd="0" presId="urn:microsoft.com/office/officeart/2005/8/layout/vList2"/>
    <dgm:cxn modelId="{F5C467BF-44C2-4436-A7D7-BFECE2C5B2C9}" type="presParOf" srcId="{18B3A0EE-9FAC-48EC-9DB1-1B44D7074666}" destId="{95391E46-2D41-4F17-B1CC-B3D6E82F0B7A}" srcOrd="2" destOrd="0" presId="urn:microsoft.com/office/officeart/2005/8/layout/vList2"/>
    <dgm:cxn modelId="{8D552909-2918-4B4F-B37E-465DBAB7A143}" type="presParOf" srcId="{18B3A0EE-9FAC-48EC-9DB1-1B44D7074666}" destId="{0DA9EF63-393F-49E9-A707-1EB7EBA2ADDD}" srcOrd="3" destOrd="0" presId="urn:microsoft.com/office/officeart/2005/8/layout/vList2"/>
    <dgm:cxn modelId="{C6C1E700-8951-49F5-937D-19CCD556D5E9}" type="presParOf" srcId="{18B3A0EE-9FAC-48EC-9DB1-1B44D7074666}" destId="{3ABB038C-86D4-42A6-A650-184B194C80AA}" srcOrd="4" destOrd="0" presId="urn:microsoft.com/office/officeart/2005/8/layout/vList2"/>
    <dgm:cxn modelId="{8143B945-9A59-444B-89AB-075DA5AB8F44}" type="presParOf" srcId="{18B3A0EE-9FAC-48EC-9DB1-1B44D7074666}" destId="{DE37F45C-EC06-4AB3-81F4-628D177EF9D7}" srcOrd="5" destOrd="0" presId="urn:microsoft.com/office/officeart/2005/8/layout/vList2"/>
    <dgm:cxn modelId="{1B08FE60-CDB8-4B7B-8F2C-A31382C34FA5}" type="presParOf" srcId="{18B3A0EE-9FAC-48EC-9DB1-1B44D7074666}" destId="{BE1EE109-9FC3-435B-9E54-0270C252DBE5}" srcOrd="6" destOrd="0" presId="urn:microsoft.com/office/officeart/2005/8/layout/vList2"/>
    <dgm:cxn modelId="{13DBB6C1-D651-41A6-AEF2-D2B174F576B5}" type="presParOf" srcId="{18B3A0EE-9FAC-48EC-9DB1-1B44D7074666}" destId="{6D44AE38-9219-4ECA-913F-9D57F4AB2C92}" srcOrd="7" destOrd="0" presId="urn:microsoft.com/office/officeart/2005/8/layout/vList2"/>
    <dgm:cxn modelId="{C4E5F4CF-3354-470B-99F7-D69A581DAE7D}" type="presParOf" srcId="{18B3A0EE-9FAC-48EC-9DB1-1B44D7074666}" destId="{EF23BBF9-E588-451F-9A06-CA7DCF8F00B1}" srcOrd="8" destOrd="0" presId="urn:microsoft.com/office/officeart/2005/8/layout/vList2"/>
    <dgm:cxn modelId="{FE362005-7395-4330-8FB2-105CAB907EC0}" type="presParOf" srcId="{18B3A0EE-9FAC-48EC-9DB1-1B44D7074666}" destId="{B440E6DC-0307-4D9F-BD96-B4865B770D53}" srcOrd="9" destOrd="0" presId="urn:microsoft.com/office/officeart/2005/8/layout/vList2"/>
    <dgm:cxn modelId="{791FCC22-7D67-4ED3-AC5E-177F8B63B262}" type="presParOf" srcId="{18B3A0EE-9FAC-48EC-9DB1-1B44D7074666}" destId="{A8135CB9-1CA8-4057-BACF-939782F82384}" srcOrd="10" destOrd="0" presId="urn:microsoft.com/office/officeart/2005/8/layout/vList2"/>
    <dgm:cxn modelId="{1DBB31E5-C522-4E24-B5F1-2F2804523932}" type="presParOf" srcId="{18B3A0EE-9FAC-48EC-9DB1-1B44D7074666}" destId="{4A967F27-E915-417A-AE26-B711EC705FE7}" srcOrd="11" destOrd="0" presId="urn:microsoft.com/office/officeart/2005/8/layout/vList2"/>
    <dgm:cxn modelId="{6CCE6FA2-0FB0-4F6A-8D4C-449986E63925}" type="presParOf" srcId="{18B3A0EE-9FAC-48EC-9DB1-1B44D7074666}" destId="{143E8BB6-3509-4599-B8ED-EFF6F6EC3BF0}" srcOrd="12" destOrd="0" presId="urn:microsoft.com/office/officeart/2005/8/layout/vList2"/>
    <dgm:cxn modelId="{2AB10890-83BF-4E23-A036-0832CCA0B196}" type="presParOf" srcId="{18B3A0EE-9FAC-48EC-9DB1-1B44D7074666}" destId="{88C2E7CA-2087-4C5D-8928-C07610A607DE}" srcOrd="13" destOrd="0" presId="urn:microsoft.com/office/officeart/2005/8/layout/vList2"/>
    <dgm:cxn modelId="{0796637F-F9D4-41B8-BC05-A88F4C482C08}" type="presParOf" srcId="{18B3A0EE-9FAC-48EC-9DB1-1B44D7074666}" destId="{CCEAF8AC-19C1-4770-AA7A-F05EA4E0EB4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41BB4-027A-4B6E-A5E3-22FC466908E8}">
      <dsp:nvSpPr>
        <dsp:cNvPr id="0" name=""/>
        <dsp:cNvSpPr/>
      </dsp:nvSpPr>
      <dsp:spPr>
        <a:xfrm>
          <a:off x="0" y="158565"/>
          <a:ext cx="5868909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Funding received December 2021, with project officially started in January 2022, running to March 2023</a:t>
          </a:r>
          <a:endParaRPr lang="en-US" sz="1200" kern="1200" dirty="0"/>
        </a:p>
      </dsp:txBody>
      <dsp:txXfrm>
        <a:off x="22617" y="181182"/>
        <a:ext cx="5823675" cy="418085"/>
      </dsp:txXfrm>
    </dsp:sp>
    <dsp:sp modelId="{95391E46-2D41-4F17-B1CC-B3D6E82F0B7A}">
      <dsp:nvSpPr>
        <dsp:cNvPr id="0" name=""/>
        <dsp:cNvSpPr/>
      </dsp:nvSpPr>
      <dsp:spPr>
        <a:xfrm>
          <a:off x="0" y="656445"/>
          <a:ext cx="5868909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£40.2m received - £19.07m HUG1 (off-gas) and £21.17m LAD3 (on-gas)</a:t>
          </a:r>
          <a:endParaRPr lang="en-US" sz="1200" kern="1200" dirty="0"/>
        </a:p>
      </dsp:txBody>
      <dsp:txXfrm>
        <a:off x="22617" y="679062"/>
        <a:ext cx="5823675" cy="418085"/>
      </dsp:txXfrm>
    </dsp:sp>
    <dsp:sp modelId="{3ABB038C-86D4-42A6-A650-184B194C80AA}">
      <dsp:nvSpPr>
        <dsp:cNvPr id="0" name=""/>
        <dsp:cNvSpPr/>
      </dsp:nvSpPr>
      <dsp:spPr>
        <a:xfrm>
          <a:off x="0" y="1154325"/>
          <a:ext cx="5868909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Target of 3,205 homes – 1,165 HUG1 and 2,040 LAD3</a:t>
          </a:r>
          <a:endParaRPr lang="en-US" sz="1200" kern="1200" dirty="0"/>
        </a:p>
      </dsp:txBody>
      <dsp:txXfrm>
        <a:off x="22617" y="1176942"/>
        <a:ext cx="5823675" cy="418085"/>
      </dsp:txXfrm>
    </dsp:sp>
    <dsp:sp modelId="{BE1EE109-9FC3-435B-9E54-0270C252DBE5}">
      <dsp:nvSpPr>
        <dsp:cNvPr id="0" name=""/>
        <dsp:cNvSpPr/>
      </dsp:nvSpPr>
      <dsp:spPr>
        <a:xfrm>
          <a:off x="0" y="1652205"/>
          <a:ext cx="5868909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Available to residents of homes EPC D-G (30% cap on D) and with incomes below £20k after housing costs</a:t>
          </a:r>
          <a:endParaRPr lang="en-US" sz="1200" kern="1200" dirty="0"/>
        </a:p>
      </dsp:txBody>
      <dsp:txXfrm>
        <a:off x="22617" y="1674822"/>
        <a:ext cx="5823675" cy="418085"/>
      </dsp:txXfrm>
    </dsp:sp>
    <dsp:sp modelId="{EF23BBF9-E588-451F-9A06-CA7DCF8F00B1}">
      <dsp:nvSpPr>
        <dsp:cNvPr id="0" name=""/>
        <dsp:cNvSpPr/>
      </dsp:nvSpPr>
      <dsp:spPr>
        <a:xfrm>
          <a:off x="0" y="2132805"/>
          <a:ext cx="5868909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Minimum £2.65m available for PRS (385 homes)</a:t>
          </a:r>
          <a:endParaRPr lang="en-US" sz="1200" kern="1200" dirty="0"/>
        </a:p>
      </dsp:txBody>
      <dsp:txXfrm>
        <a:off x="22617" y="2155422"/>
        <a:ext cx="5823675" cy="418085"/>
      </dsp:txXfrm>
    </dsp:sp>
    <dsp:sp modelId="{A8135CB9-1CA8-4057-BACF-939782F82384}">
      <dsp:nvSpPr>
        <dsp:cNvPr id="0" name=""/>
        <dsp:cNvSpPr/>
      </dsp:nvSpPr>
      <dsp:spPr>
        <a:xfrm>
          <a:off x="0" y="2647965"/>
          <a:ext cx="5868909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Much closer working with the boroughs, sub-regional approach, Programme Board</a:t>
          </a:r>
          <a:endParaRPr lang="en-US" sz="1200" kern="1200" dirty="0"/>
        </a:p>
      </dsp:txBody>
      <dsp:txXfrm>
        <a:off x="22617" y="2670582"/>
        <a:ext cx="5823675" cy="418085"/>
      </dsp:txXfrm>
    </dsp:sp>
    <dsp:sp modelId="{143E8BB6-3509-4599-B8ED-EFF6F6EC3BF0}">
      <dsp:nvSpPr>
        <dsp:cNvPr id="0" name=""/>
        <dsp:cNvSpPr/>
      </dsp:nvSpPr>
      <dsp:spPr>
        <a:xfrm>
          <a:off x="0" y="3145845"/>
          <a:ext cx="5868909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Govt funding available for most measures except fossil fuel heating systems</a:t>
          </a:r>
          <a:endParaRPr lang="en-US" sz="1200" kern="1200" dirty="0"/>
        </a:p>
      </dsp:txBody>
      <dsp:txXfrm>
        <a:off x="22617" y="3168462"/>
        <a:ext cx="5823675" cy="418085"/>
      </dsp:txXfrm>
    </dsp:sp>
    <dsp:sp modelId="{CCEAF8AC-19C1-4770-AA7A-F05EA4E0EB4D}">
      <dsp:nvSpPr>
        <dsp:cNvPr id="0" name=""/>
        <dsp:cNvSpPr/>
      </dsp:nvSpPr>
      <dsp:spPr>
        <a:xfrm>
          <a:off x="0" y="3643725"/>
          <a:ext cx="5868909" cy="4633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Anticipated £2.5m GLA funding to add in the spring, available in all boroughs </a:t>
          </a:r>
          <a:endParaRPr lang="en-US" sz="1200" kern="1200" dirty="0"/>
        </a:p>
      </dsp:txBody>
      <dsp:txXfrm>
        <a:off x="22617" y="3666342"/>
        <a:ext cx="5823675" cy="418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C2AF175-A368-4FEE-9EC5-3EB609A727C3}" type="datetimeFigureOut">
              <a:rPr lang="en-GB" smtClean="0"/>
              <a:pPr/>
              <a:t>26/04/2022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A77D5F9-D050-4DB1-A3D6-D58924ABD86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33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slide MOL o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D5AD56-256F-44EA-950E-C391B0CD73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0829" y="2501155"/>
            <a:ext cx="6490342" cy="18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8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1 M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71C2901-FF3A-415E-94D0-F9FA529BAF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133248FA-9D7F-483F-AEED-3F462B042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4506061"/>
            <a:ext cx="9027271" cy="657115"/>
          </a:xfrm>
          <a:prstGeom prst="rect">
            <a:avLst/>
          </a:prstGeom>
        </p:spPr>
        <p:txBody>
          <a:bodyPr lIns="0" tIns="36000" rIns="36000" bIns="36000" anchor="b">
            <a:noAutofit/>
          </a:bodyPr>
          <a:lstStyle>
            <a:lvl1pPr algn="l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26C4B60-F73A-40E8-A81D-1B74138FE6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938" y="5214265"/>
            <a:ext cx="9027271" cy="329002"/>
          </a:xfrm>
          <a:prstGeom prst="rect">
            <a:avLst/>
          </a:prstGeom>
        </p:spPr>
        <p:txBody>
          <a:bodyPr lIns="0" tIns="36000" rIns="36000" bIns="36000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33FD60A5-297A-4821-A8D6-5DE5C2B8E4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6938" y="5766091"/>
            <a:ext cx="9027271" cy="329002"/>
          </a:xfrm>
        </p:spPr>
        <p:txBody>
          <a:bodyPr lIns="0" tIns="0" rIns="0" bIns="0">
            <a:noAutofit/>
          </a:bodyPr>
          <a:lstStyle>
            <a:lvl1pPr marL="0" indent="0" algn="l">
              <a:tabLst/>
              <a:defRPr sz="1400" cap="none" baseline="0">
                <a:solidFill>
                  <a:schemeClr val="bg1"/>
                </a:solidFill>
              </a:defRPr>
            </a:lvl1pPr>
            <a:lvl2pPr marL="0" indent="0">
              <a:tabLst/>
              <a:defRPr/>
            </a:lvl2pPr>
            <a:lvl3pPr marL="0" indent="0">
              <a:tabLst/>
              <a:defRPr/>
            </a:lvl3pPr>
            <a:lvl4pPr marL="0" indent="0">
              <a:tabLst/>
              <a:defRPr/>
            </a:lvl4pPr>
            <a:lvl5pPr marL="0" indent="0">
              <a:tabLst/>
              <a:defRPr/>
            </a:lvl5pPr>
          </a:lstStyle>
          <a:p>
            <a:pPr lvl="0"/>
            <a:r>
              <a:rPr lang="en-US"/>
              <a:t>Add date</a:t>
            </a:r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CFF80E-85F9-4EEA-A6EA-75C1B0AF3F95}"/>
              </a:ext>
            </a:extLst>
          </p:cNvPr>
          <p:cNvSpPr/>
          <p:nvPr userDrawn="1"/>
        </p:nvSpPr>
        <p:spPr bwMode="gray">
          <a:xfrm>
            <a:off x="12421354" y="0"/>
            <a:ext cx="887240" cy="163746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GB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Update image in slide master mode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533244-D480-4583-9AD3-AA0E588557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05561" y="63653"/>
            <a:ext cx="3380879" cy="96664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4BF053-BD38-4B18-8202-6E22A423094D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19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2 M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4B2F5E-E9D4-4A3E-AC18-15D8AD67B6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048"/>
            <a:ext cx="12206287" cy="685800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133248FA-9D7F-483F-AEED-3F462B042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4506061"/>
            <a:ext cx="9027271" cy="657115"/>
          </a:xfrm>
          <a:prstGeom prst="rect">
            <a:avLst/>
          </a:prstGeom>
        </p:spPr>
        <p:txBody>
          <a:bodyPr lIns="0" tIns="36000" rIns="36000" bIns="36000" anchor="b">
            <a:noAutofit/>
          </a:bodyPr>
          <a:lstStyle>
            <a:lvl1pPr algn="l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26C4B60-F73A-40E8-A81D-1B74138FE6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938" y="5214265"/>
            <a:ext cx="9027271" cy="329002"/>
          </a:xfrm>
          <a:prstGeom prst="rect">
            <a:avLst/>
          </a:prstGeom>
        </p:spPr>
        <p:txBody>
          <a:bodyPr lIns="0" tIns="36000" rIns="36000" bIns="36000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33FD60A5-297A-4821-A8D6-5DE5C2B8E4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6938" y="5766091"/>
            <a:ext cx="9027271" cy="329002"/>
          </a:xfrm>
        </p:spPr>
        <p:txBody>
          <a:bodyPr lIns="0" tIns="0" rIns="0" bIns="0">
            <a:noAutofit/>
          </a:bodyPr>
          <a:lstStyle>
            <a:lvl1pPr marL="0" indent="0" algn="l">
              <a:tabLst/>
              <a:defRPr sz="1400" cap="none" baseline="0">
                <a:solidFill>
                  <a:schemeClr val="bg1"/>
                </a:solidFill>
              </a:defRPr>
            </a:lvl1pPr>
            <a:lvl2pPr marL="0" indent="0">
              <a:tabLst/>
              <a:defRPr/>
            </a:lvl2pPr>
            <a:lvl3pPr marL="0" indent="0">
              <a:tabLst/>
              <a:defRPr/>
            </a:lvl3pPr>
            <a:lvl4pPr marL="0" indent="0">
              <a:tabLst/>
              <a:defRPr/>
            </a:lvl4pPr>
            <a:lvl5pPr marL="0" indent="0">
              <a:tabLst/>
              <a:defRPr/>
            </a:lvl5pPr>
          </a:lstStyle>
          <a:p>
            <a:pPr lvl="0"/>
            <a:r>
              <a:rPr lang="en-US"/>
              <a:t>Add date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E732F4-AD6E-4F83-8DCC-42866CC239D4}"/>
              </a:ext>
            </a:extLst>
          </p:cNvPr>
          <p:cNvSpPr/>
          <p:nvPr userDrawn="1"/>
        </p:nvSpPr>
        <p:spPr bwMode="gray">
          <a:xfrm>
            <a:off x="12421354" y="0"/>
            <a:ext cx="887240" cy="163746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GB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Update image in slide master mode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D06D9B-FA4A-4072-9E70-84B627B704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05561" y="66544"/>
            <a:ext cx="3380879" cy="96664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53DD5A-1BA3-4148-9AB9-0D15ACF8AF15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608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3 M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AC4AD8-A450-45B0-B0C1-3DF9A1D9DF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048"/>
            <a:ext cx="12192000" cy="6861048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133248FA-9D7F-483F-AEED-3F462B042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4506061"/>
            <a:ext cx="9027271" cy="657115"/>
          </a:xfrm>
          <a:prstGeom prst="rect">
            <a:avLst/>
          </a:prstGeom>
        </p:spPr>
        <p:txBody>
          <a:bodyPr lIns="0" tIns="36000" rIns="36000" bIns="36000" anchor="b">
            <a:noAutofit/>
          </a:bodyPr>
          <a:lstStyle>
            <a:lvl1pPr algn="l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26C4B60-F73A-40E8-A81D-1B74138FE6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938" y="5214265"/>
            <a:ext cx="9027271" cy="329002"/>
          </a:xfrm>
          <a:prstGeom prst="rect">
            <a:avLst/>
          </a:prstGeom>
        </p:spPr>
        <p:txBody>
          <a:bodyPr lIns="0" tIns="36000" rIns="36000" bIns="36000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33FD60A5-297A-4821-A8D6-5DE5C2B8E4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6938" y="5766091"/>
            <a:ext cx="9027271" cy="329002"/>
          </a:xfrm>
        </p:spPr>
        <p:txBody>
          <a:bodyPr lIns="0" tIns="0" rIns="0" bIns="0">
            <a:noAutofit/>
          </a:bodyPr>
          <a:lstStyle>
            <a:lvl1pPr marL="0" indent="0" algn="l">
              <a:tabLst/>
              <a:defRPr sz="1400" cap="none" baseline="0">
                <a:solidFill>
                  <a:schemeClr val="bg1"/>
                </a:solidFill>
              </a:defRPr>
            </a:lvl1pPr>
            <a:lvl2pPr marL="0" indent="0">
              <a:tabLst/>
              <a:defRPr/>
            </a:lvl2pPr>
            <a:lvl3pPr marL="0" indent="0">
              <a:tabLst/>
              <a:defRPr/>
            </a:lvl3pPr>
            <a:lvl4pPr marL="0" indent="0">
              <a:tabLst/>
              <a:defRPr/>
            </a:lvl4pPr>
            <a:lvl5pPr marL="0" indent="0">
              <a:tabLst/>
              <a:defRPr/>
            </a:lvl5pPr>
          </a:lstStyle>
          <a:p>
            <a:pPr lvl="0"/>
            <a:r>
              <a:rPr lang="en-US"/>
              <a:t>Add date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E1AAFC-FCE1-4540-AF99-F0E2727F3699}"/>
              </a:ext>
            </a:extLst>
          </p:cNvPr>
          <p:cNvSpPr/>
          <p:nvPr userDrawn="1"/>
        </p:nvSpPr>
        <p:spPr bwMode="gray">
          <a:xfrm>
            <a:off x="12421354" y="0"/>
            <a:ext cx="887240" cy="163746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GB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Update image in slide master mode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41DD64-6222-4DCB-85D8-9B93BC753A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05561" y="66544"/>
            <a:ext cx="3380879" cy="96664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8BE0CE-8AA0-4635-8995-CB7DCE48D4BD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061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E8910483-2817-4BF2-BD87-08F85984A8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1264756"/>
            <a:ext cx="4620284" cy="900523"/>
          </a:xfrm>
          <a:prstGeom prst="rect">
            <a:avLst/>
          </a:prstGeom>
        </p:spPr>
        <p:txBody>
          <a:bodyPr lIns="0" tIns="36000" rIns="36000" bIns="36000" anchor="t">
            <a:noAutofit/>
          </a:bodyPr>
          <a:lstStyle>
            <a:lvl1pPr algn="l">
              <a:defRPr sz="6000" b="1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AGENDA</a:t>
            </a:r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8E9E724-139A-4152-86FC-1652632B59C4}"/>
              </a:ext>
            </a:extLst>
          </p:cNvPr>
          <p:cNvCxnSpPr>
            <a:cxnSpLocks/>
          </p:cNvCxnSpPr>
          <p:nvPr userDrawn="1"/>
        </p:nvCxnSpPr>
        <p:spPr>
          <a:xfrm>
            <a:off x="906463" y="2281572"/>
            <a:ext cx="1039336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D3E4B1-A846-4817-AAA9-8EB938BFF072}"/>
              </a:ext>
            </a:extLst>
          </p:cNvPr>
          <p:cNvCxnSpPr>
            <a:cxnSpLocks/>
          </p:cNvCxnSpPr>
          <p:nvPr userDrawn="1"/>
        </p:nvCxnSpPr>
        <p:spPr>
          <a:xfrm>
            <a:off x="906463" y="6229427"/>
            <a:ext cx="1039336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7E720B6-4FF9-4EDD-A9AF-5ABCC545D5AF}"/>
              </a:ext>
            </a:extLst>
          </p:cNvPr>
          <p:cNvSpPr txBox="1"/>
          <p:nvPr userDrawn="1"/>
        </p:nvSpPr>
        <p:spPr>
          <a:xfrm>
            <a:off x="6652016" y="6466695"/>
            <a:ext cx="4668988" cy="21695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D9B5B3-34F1-4574-8603-EBF049354228}" type="slidenum">
              <a:rPr lang="en-GB" sz="900" b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EDA0A5-4CC7-4D34-A4DE-96F4B1905386}"/>
              </a:ext>
            </a:extLst>
          </p:cNvPr>
          <p:cNvSpPr txBox="1"/>
          <p:nvPr userDrawn="1"/>
        </p:nvSpPr>
        <p:spPr>
          <a:xfrm>
            <a:off x="888357" y="6466695"/>
            <a:ext cx="4668988" cy="21695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OF LONDON </a:t>
            </a:r>
            <a:endParaRPr lang="en-GB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96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umber M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9A7CB8E3-9E2C-4735-8AD6-087B6421005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1060" y="0"/>
            <a:ext cx="6530940" cy="6540656"/>
          </a:xfrm>
          <a:solidFill>
            <a:schemeClr val="bg2">
              <a:lumMod val="95000"/>
            </a:schemeClr>
          </a:solidFill>
        </p:spPr>
        <p:txBody>
          <a:bodyPr vert="horz" lIns="0" tIns="45720" rIns="91440" bIns="45720" rtlCol="0" anchor="ctr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lvl="0" algn="ctr">
              <a:spcAft>
                <a:spcPts val="0"/>
              </a:spcAft>
            </a:pPr>
            <a:r>
              <a:rPr lang="en-GB" dirty="0"/>
              <a:t>Add picture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49205A-EEC2-43E6-8CA3-14EF38A7EF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1566313"/>
            <a:ext cx="3920200" cy="1801045"/>
          </a:xfrm>
          <a:prstGeom prst="rect">
            <a:avLst/>
          </a:prstGeom>
        </p:spPr>
        <p:txBody>
          <a:bodyPr lIns="0" tIns="36000" rIns="36000" bIns="36000" anchor="t">
            <a:noAutofit/>
          </a:bodyPr>
          <a:lstStyle>
            <a:lvl1pPr algn="l">
              <a:defRPr sz="15000" b="1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00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1D2EABD-D907-425B-91D6-95C2721067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938" y="3743568"/>
            <a:ext cx="3920200" cy="491088"/>
          </a:xfrm>
          <a:prstGeom prst="rect">
            <a:avLst/>
          </a:prstGeom>
        </p:spPr>
        <p:txBody>
          <a:bodyPr lIns="0" tIns="36000" rIns="36000" bIns="36000">
            <a:noAutofit/>
          </a:bodyPr>
          <a:lstStyle>
            <a:lvl1pPr marL="0" indent="0" algn="l">
              <a:lnSpc>
                <a:spcPct val="90000"/>
              </a:lnSpc>
              <a:buNone/>
              <a:defRPr sz="2200" b="1" cap="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section title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7C5DEF-1D80-4688-8734-53F29019D0FC}"/>
              </a:ext>
            </a:extLst>
          </p:cNvPr>
          <p:cNvCxnSpPr>
            <a:cxnSpLocks/>
          </p:cNvCxnSpPr>
          <p:nvPr userDrawn="1"/>
        </p:nvCxnSpPr>
        <p:spPr>
          <a:xfrm>
            <a:off x="906463" y="3585527"/>
            <a:ext cx="3910675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8567B8BB-426F-4478-9E6F-267F2ABDF67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61061" y="6540656"/>
            <a:ext cx="6530939" cy="345596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B35FC9-5ED1-41BB-9C9B-98D641315834}"/>
              </a:ext>
            </a:extLst>
          </p:cNvPr>
          <p:cNvSpPr txBox="1"/>
          <p:nvPr userDrawn="1"/>
        </p:nvSpPr>
        <p:spPr>
          <a:xfrm>
            <a:off x="888357" y="6466695"/>
            <a:ext cx="4668988" cy="21695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OF LONDON </a:t>
            </a:r>
            <a:endParaRPr lang="en-GB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91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L quo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563385-A262-49CE-94FC-7C55E08B0F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2365" y="2028829"/>
            <a:ext cx="9027271" cy="3816346"/>
          </a:xfrm>
          <a:prstGeom prst="rect">
            <a:avLst/>
          </a:prstGeom>
        </p:spPr>
        <p:txBody>
          <a:bodyPr lIns="0" tIns="36000" rIns="36000" bIns="36000" anchor="ctr">
            <a:noAutofit/>
          </a:bodyPr>
          <a:lstStyle>
            <a:lvl1pPr algn="ctr">
              <a:defRPr sz="4200" b="1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section title / body copy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5B75A7-BA79-40EE-9069-77ADF1D97B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3653"/>
            <a:ext cx="3380879" cy="96664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8E32C9-AD92-4EE1-88A9-175894AD020E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05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L quote pi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563385-A262-49CE-94FC-7C55E08B0F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2365" y="2028829"/>
            <a:ext cx="9027271" cy="3816346"/>
          </a:xfrm>
          <a:prstGeom prst="rect">
            <a:avLst/>
          </a:prstGeom>
        </p:spPr>
        <p:txBody>
          <a:bodyPr lIns="0" tIns="36000" rIns="36000" bIns="36000" anchor="ctr">
            <a:noAutofit/>
          </a:bodyPr>
          <a:lstStyle>
            <a:lvl1pPr algn="ctr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section title / body copy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8AE38F-3338-450D-B8D8-A24580C686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6544"/>
            <a:ext cx="3380879" cy="96664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FE1593-594D-49AC-9FEE-12FD151BC333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406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L quote gre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563385-A262-49CE-94FC-7C55E08B0F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2365" y="2028829"/>
            <a:ext cx="9027271" cy="3816346"/>
          </a:xfrm>
          <a:prstGeom prst="rect">
            <a:avLst/>
          </a:prstGeom>
        </p:spPr>
        <p:txBody>
          <a:bodyPr lIns="0" tIns="36000" rIns="36000" bIns="36000" anchor="ctr">
            <a:noAutofit/>
          </a:bodyPr>
          <a:lstStyle>
            <a:lvl1pPr algn="ctr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section title / body copy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437A4D-6BFC-4B13-8A3C-114A1DF768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6544"/>
            <a:ext cx="3380879" cy="96664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CF4586-1121-42B0-B8F9-87D57B69BF67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210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L quote cya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563385-A262-49CE-94FC-7C55E08B0F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2365" y="2028829"/>
            <a:ext cx="9027271" cy="3816346"/>
          </a:xfrm>
          <a:prstGeom prst="rect">
            <a:avLst/>
          </a:prstGeom>
        </p:spPr>
        <p:txBody>
          <a:bodyPr lIns="0" tIns="36000" rIns="36000" bIns="36000" anchor="ctr">
            <a:noAutofit/>
          </a:bodyPr>
          <a:lstStyle>
            <a:lvl1pPr algn="ctr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section title / body copy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622E83-FF0A-4F9E-9E00-51099645D6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6544"/>
            <a:ext cx="3380879" cy="96664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9FA43E-E2A0-41AA-9FDC-3E1ED18E7832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068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 with MOL logo t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8FCC5F-AE85-4281-ABFD-03212ABD78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3653"/>
            <a:ext cx="3380879" cy="96664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44D278-D991-4D63-822F-C546A8C266A4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11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slide MOL on pi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D5AD56-256F-44EA-950E-C391B0CD73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0830" y="2501155"/>
            <a:ext cx="6490339" cy="18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8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EE4D82-B4A0-4D23-8D01-9E3F98900ADC}"/>
              </a:ext>
            </a:extLst>
          </p:cNvPr>
          <p:cNvSpPr/>
          <p:nvPr userDrawn="1"/>
        </p:nvSpPr>
        <p:spPr bwMode="gray">
          <a:xfrm>
            <a:off x="836705" y="630238"/>
            <a:ext cx="10518590" cy="8794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GB" sz="1600" dirty="0">
              <a:solidFill>
                <a:schemeClr val="bg1"/>
              </a:solidFill>
              <a:latin typeface="Brave Sans" panose="020B0504020101010102" pitchFamily="34" charset="0"/>
              <a:cs typeface="Brave Sans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96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D266-24FD-49CB-9AFC-2A4C827769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7069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608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5FC8C2B-6625-4ED9-B5CC-20E2EDF30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444B0A5-0DCB-48B7-8383-3B8EDCAE55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9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E95937-F466-4F58-B582-8721D3C9D23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2" y="1592263"/>
            <a:ext cx="10393363" cy="426561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707E8D-02A6-4E60-A9BC-589876C900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9C34D73-6474-4E7F-9F4E-0FBC9BFE75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59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source/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E95937-F466-4F58-B582-8721D3C9D23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4" y="1592263"/>
            <a:ext cx="10393362" cy="416237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ED2F0F8-4186-44B6-873A-D194D89C9C0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6464" y="5754634"/>
            <a:ext cx="10393361" cy="189230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9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mtClean="0">
                <a:latin typeface="+mj-lt"/>
              </a:defRPr>
            </a:lvl2pPr>
            <a:lvl3pPr>
              <a:defRPr lang="en-US" smtClean="0">
                <a:latin typeface="+mj-lt"/>
              </a:defRPr>
            </a:lvl3pPr>
            <a:lvl4pPr>
              <a:defRPr lang="en-US" smtClean="0">
                <a:latin typeface="+mj-lt"/>
              </a:defRPr>
            </a:lvl4pPr>
            <a:lvl5pPr>
              <a:defRPr lang="en-GB">
                <a:latin typeface="+mj-lt"/>
              </a:defRPr>
            </a:lvl5pPr>
          </a:lstStyle>
          <a:p>
            <a:pPr marL="228600" lvl="0" indent="-228600"/>
            <a:r>
              <a:rPr lang="en-US"/>
              <a:t>Add footnote/source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8B85A9A-2089-4861-8906-B3D8040F8E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EF04979-F2A3-4CA2-9AA4-1A023931253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85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4" y="1592262"/>
            <a:ext cx="10393362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727E0F1-9B20-4935-9C52-A8C66FD412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8523848-C9BD-4E15-9DBB-8D5801D4F3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037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4" y="1592262"/>
            <a:ext cx="4929257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727E0F1-9B20-4935-9C52-A8C66FD412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8523848-C9BD-4E15-9DBB-8D5801D4F3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944E09A-1039-416B-8BCD-6EA8163C411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70568" y="1592262"/>
            <a:ext cx="4929257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2107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&amp; source/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4" y="1592263"/>
            <a:ext cx="10393362" cy="4109794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A1095E4-71FF-4040-9780-3C562EF7E7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6464" y="5756086"/>
            <a:ext cx="10393361" cy="189230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9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mtClean="0">
                <a:latin typeface="+mj-lt"/>
              </a:defRPr>
            </a:lvl2pPr>
            <a:lvl3pPr>
              <a:defRPr lang="en-US" smtClean="0">
                <a:latin typeface="+mj-lt"/>
              </a:defRPr>
            </a:lvl3pPr>
            <a:lvl4pPr>
              <a:defRPr lang="en-US" smtClean="0">
                <a:latin typeface="+mj-lt"/>
              </a:defRPr>
            </a:lvl4pPr>
            <a:lvl5pPr>
              <a:defRPr lang="en-GB">
                <a:latin typeface="+mj-lt"/>
              </a:defRPr>
            </a:lvl5pPr>
          </a:lstStyle>
          <a:p>
            <a:pPr marL="228600" lvl="0" indent="-228600"/>
            <a:r>
              <a:rPr lang="en-US"/>
              <a:t>Add footnote/source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ABB47C-08CC-47C8-BC6D-00C2BD67EA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1C08691-002E-49F5-9821-79A79282C7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58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&amp; source/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4" y="1592263"/>
            <a:ext cx="4929257" cy="4109794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A1095E4-71FF-4040-9780-3C562EF7E7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6464" y="5756086"/>
            <a:ext cx="4929257" cy="189230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9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mtClean="0">
                <a:latin typeface="+mj-lt"/>
              </a:defRPr>
            </a:lvl2pPr>
            <a:lvl3pPr>
              <a:defRPr lang="en-US" smtClean="0">
                <a:latin typeface="+mj-lt"/>
              </a:defRPr>
            </a:lvl3pPr>
            <a:lvl4pPr>
              <a:defRPr lang="en-US" smtClean="0">
                <a:latin typeface="+mj-lt"/>
              </a:defRPr>
            </a:lvl4pPr>
            <a:lvl5pPr>
              <a:defRPr lang="en-GB">
                <a:latin typeface="+mj-lt"/>
              </a:defRPr>
            </a:lvl5pPr>
          </a:lstStyle>
          <a:p>
            <a:pPr marL="228600" lvl="0" indent="-228600"/>
            <a:r>
              <a:rPr lang="en-US"/>
              <a:t>Add footnote/source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ABB47C-08CC-47C8-BC6D-00C2BD67EA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1C08691-002E-49F5-9821-79A79282C7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67750C4-2CF3-42E4-8DC1-23093AA10D15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356279" y="1592263"/>
            <a:ext cx="4929257" cy="4109794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D1871B70-D49E-447F-8679-85AEF08FB2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56279" y="5756086"/>
            <a:ext cx="4929257" cy="189230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9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mtClean="0">
                <a:latin typeface="+mj-lt"/>
              </a:defRPr>
            </a:lvl2pPr>
            <a:lvl3pPr>
              <a:defRPr lang="en-US" smtClean="0">
                <a:latin typeface="+mj-lt"/>
              </a:defRPr>
            </a:lvl3pPr>
            <a:lvl4pPr>
              <a:defRPr lang="en-US" smtClean="0">
                <a:latin typeface="+mj-lt"/>
              </a:defRPr>
            </a:lvl4pPr>
            <a:lvl5pPr>
              <a:defRPr lang="en-GB">
                <a:latin typeface="+mj-lt"/>
              </a:defRPr>
            </a:lvl5pPr>
          </a:lstStyle>
          <a:p>
            <a:pPr marL="228600" lvl="0" indent="-228600"/>
            <a:r>
              <a:rPr lang="en-US"/>
              <a:t>Add footnote/source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508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&amp; pink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ABEF81-F4DC-47E6-963A-5BFAEB3FE875}"/>
              </a:ext>
            </a:extLst>
          </p:cNvPr>
          <p:cNvSpPr/>
          <p:nvPr userDrawn="1"/>
        </p:nvSpPr>
        <p:spPr bwMode="gray">
          <a:xfrm>
            <a:off x="359596" y="811658"/>
            <a:ext cx="11743361" cy="40343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GB" sz="1600" dirty="0">
              <a:solidFill>
                <a:schemeClr val="bg1"/>
              </a:solidFill>
              <a:latin typeface="Brave Sans" panose="020B0504020101010102" pitchFamily="34" charset="0"/>
              <a:cs typeface="Brave Sans" panose="020B0504020101010102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2" y="1592264"/>
            <a:ext cx="5868909" cy="426561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FED8BD-D08F-4794-BD3E-95BEF1669D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5868910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4A8A07-B1F8-4A0D-B994-2DAE348DB8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5868909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700FF85-2E17-439D-9472-397AA16C0E9C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74695"/>
            <a:ext cx="5868908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7FF87AD-305C-4D41-BF04-75409FC25C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27063" y="630237"/>
            <a:ext cx="4058473" cy="5227637"/>
          </a:xfrm>
          <a:solidFill>
            <a:schemeClr val="accent1"/>
          </a:solidFill>
        </p:spPr>
        <p:txBody>
          <a:bodyPr lIns="108000" tIns="108000" rIns="108000" bIns="10800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highlight copy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4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slide MOL on gre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D5AD56-256F-44EA-950E-C391B0CD73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0830" y="2501155"/>
            <a:ext cx="6490339" cy="18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59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2 content with callout box pink solid L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617894" y="1582722"/>
            <a:ext cx="3610240" cy="4265612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F5E793A-7E2B-4E88-8C3A-960B055FD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DCF62D7-E081-4FD3-AA81-8E1F5F9EEE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DA07A05E-E393-4F46-A011-277490DC08E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675296" y="1582722"/>
            <a:ext cx="3610240" cy="4265612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79D51ED-1FED-4AE8-A8C8-1F768FC848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06463" y="1592263"/>
            <a:ext cx="2264268" cy="4265612"/>
          </a:xfrm>
          <a:solidFill>
            <a:schemeClr val="accent1"/>
          </a:solidFill>
        </p:spPr>
        <p:txBody>
          <a:bodyPr lIns="108000" tIns="108000" rIns="108000" bIns="108000"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highlight copy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20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2 content with callout box pink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3" y="1582722"/>
            <a:ext cx="4896475" cy="3369524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F5E793A-7E2B-4E88-8C3A-960B055FD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DCF62D7-E081-4FD3-AA81-8E1F5F9EEE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DA07A05E-E393-4F46-A011-277490DC08E9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03349" y="1582722"/>
            <a:ext cx="4896475" cy="3369524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6F67A-D083-4FD6-AA0C-A041F59234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06463" y="5111609"/>
            <a:ext cx="10393362" cy="746266"/>
          </a:xfrm>
          <a:solidFill>
            <a:schemeClr val="accent1"/>
          </a:solidFill>
        </p:spPr>
        <p:txBody>
          <a:bodyPr lIns="108000" tIns="108000" rIns="108000" bIns="10800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highlight copy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140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3" y="1592262"/>
            <a:ext cx="3192926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B97DB9-3230-46A0-B771-CE6313ACAE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268AF93-688C-49C3-B3E1-6AA58B91DC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1483387E-4CE1-4EA6-9443-14852B8BF14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506681" y="1592262"/>
            <a:ext cx="3192926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94A2A4F1-80D1-482D-AFD0-4BF3770F520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06899" y="1592262"/>
            <a:ext cx="3192926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4314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3 content with pink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3" y="1592263"/>
            <a:ext cx="3192926" cy="3421864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B97DB9-3230-46A0-B771-CE6313ACAE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268AF93-688C-49C3-B3E1-6AA58B91DC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1483387E-4CE1-4EA6-9443-14852B8BF14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506681" y="1592263"/>
            <a:ext cx="3192926" cy="3421864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94A2A4F1-80D1-482D-AFD0-4BF3770F520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06899" y="1592263"/>
            <a:ext cx="3192926" cy="3421864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66F8E85-E11E-4D83-8C64-EBA0B34C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06463" y="5111609"/>
            <a:ext cx="10393362" cy="746266"/>
          </a:xfrm>
          <a:solidFill>
            <a:schemeClr val="accent1"/>
          </a:solidFill>
        </p:spPr>
        <p:txBody>
          <a:bodyPr lIns="108000" tIns="108000" rIns="108000" bIns="10800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highlight copy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077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graph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AE376A4-7281-4F17-A9FD-693411D937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39565" y="1532878"/>
            <a:ext cx="8112871" cy="343161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GB" sz="18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graph title</a:t>
            </a:r>
            <a:endParaRPr lang="en-GB"/>
          </a:p>
        </p:txBody>
      </p:sp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8EFF319E-6DBC-44DF-A53F-FCD666A4AD0D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039831" y="1999130"/>
            <a:ext cx="8112338" cy="370292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 dirty="0"/>
              <a:t>Add graph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33755BA-71D4-4CBA-B704-A972C8D5EFB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39565" y="5749501"/>
            <a:ext cx="8112871" cy="167809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mtClean="0">
                <a:latin typeface="+mj-lt"/>
              </a:defRPr>
            </a:lvl2pPr>
            <a:lvl3pPr>
              <a:defRPr lang="en-US" smtClean="0">
                <a:latin typeface="+mj-lt"/>
              </a:defRPr>
            </a:lvl3pPr>
            <a:lvl4pPr>
              <a:defRPr lang="en-US" smtClean="0">
                <a:latin typeface="+mj-lt"/>
              </a:defRPr>
            </a:lvl4pPr>
            <a:lvl5pPr>
              <a:defRPr lang="en-GB">
                <a:latin typeface="+mj-lt"/>
              </a:defRPr>
            </a:lvl5pPr>
          </a:lstStyle>
          <a:p>
            <a:pPr marL="228600" lvl="0" indent="-228600"/>
            <a:r>
              <a:rPr lang="en-US"/>
              <a:t>Add footnote/source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58DEB9-9AB7-4ACE-AE31-8AF9035936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5C61C21-A8E6-472E-99BC-490D2AA6D7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733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graphs with text &amp;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AE376A4-7281-4F17-A9FD-693411D937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06500" y="1549660"/>
            <a:ext cx="4780276" cy="343161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GB" sz="16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graph title</a:t>
            </a:r>
            <a:endParaRPr lang="en-GB"/>
          </a:p>
        </p:txBody>
      </p:sp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8EFF319E-6DBC-44DF-A53F-FCD666A4AD0D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906463" y="1999130"/>
            <a:ext cx="4779962" cy="241150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 dirty="0"/>
              <a:t>Add graph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33755BA-71D4-4CBA-B704-A972C8D5EFB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6500" y="5753422"/>
            <a:ext cx="4780276" cy="167809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mtClean="0">
                <a:latin typeface="+mj-lt"/>
              </a:defRPr>
            </a:lvl2pPr>
            <a:lvl3pPr>
              <a:defRPr lang="en-US" smtClean="0">
                <a:latin typeface="+mj-lt"/>
              </a:defRPr>
            </a:lvl3pPr>
            <a:lvl4pPr>
              <a:defRPr lang="en-US" smtClean="0">
                <a:latin typeface="+mj-lt"/>
              </a:defRPr>
            </a:lvl4pPr>
            <a:lvl5pPr>
              <a:defRPr lang="en-GB">
                <a:latin typeface="+mj-lt"/>
              </a:defRPr>
            </a:lvl5pPr>
          </a:lstStyle>
          <a:p>
            <a:pPr marL="228600" lvl="0" indent="-228600"/>
            <a:r>
              <a:rPr lang="en-US"/>
              <a:t>Add footnote/source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86FD2-0742-409A-B501-45247128BE7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6461" y="4544359"/>
            <a:ext cx="4779956" cy="1010462"/>
          </a:xfrm>
        </p:spPr>
        <p:txBody>
          <a:bodyPr/>
          <a:lstStyle>
            <a:lvl1pPr marL="134938" indent="-134938">
              <a:defRPr sz="1400"/>
            </a:lvl1pPr>
          </a:lstStyle>
          <a:p>
            <a:pPr lvl="0"/>
            <a:r>
              <a:rPr lang="en-US"/>
              <a:t>Add first level body copy</a:t>
            </a:r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C516CB-64FB-41AB-A15A-8D5426967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EBC44855-F43B-49F1-B4CE-90A9B6FEC6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54DABF8B-F946-4C2E-9403-3E1F24A49B0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19900" y="1549660"/>
            <a:ext cx="4780276" cy="343161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GB" sz="16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graph title</a:t>
            </a:r>
            <a:endParaRPr lang="en-GB"/>
          </a:p>
        </p:txBody>
      </p:sp>
      <p:sp>
        <p:nvSpPr>
          <p:cNvPr id="17" name="Chart Placeholder 9">
            <a:extLst>
              <a:ext uri="{FF2B5EF4-FFF2-40B4-BE49-F238E27FC236}">
                <a16:creationId xmlns:a16="http://schemas.microsoft.com/office/drawing/2014/main" id="{8C992EB9-DF5A-4BEB-B9D4-5FF0902E7027}"/>
              </a:ext>
            </a:extLst>
          </p:cNvPr>
          <p:cNvSpPr>
            <a:spLocks noGrp="1"/>
          </p:cNvSpPr>
          <p:nvPr>
            <p:ph type="chart" sz="quarter" idx="23" hasCustomPrompt="1"/>
          </p:nvPr>
        </p:nvSpPr>
        <p:spPr>
          <a:xfrm>
            <a:off x="6519863" y="1999130"/>
            <a:ext cx="4779962" cy="241150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 dirty="0"/>
              <a:t>Add graph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D6062728-491B-4969-A0E0-7AAA0C94227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19900" y="5753422"/>
            <a:ext cx="4780276" cy="167809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mtClean="0">
                <a:latin typeface="+mj-lt"/>
              </a:defRPr>
            </a:lvl2pPr>
            <a:lvl3pPr>
              <a:defRPr lang="en-US" smtClean="0">
                <a:latin typeface="+mj-lt"/>
              </a:defRPr>
            </a:lvl3pPr>
            <a:lvl4pPr>
              <a:defRPr lang="en-US" smtClean="0">
                <a:latin typeface="+mj-lt"/>
              </a:defRPr>
            </a:lvl4pPr>
            <a:lvl5pPr>
              <a:defRPr lang="en-GB">
                <a:latin typeface="+mj-lt"/>
              </a:defRPr>
            </a:lvl5pPr>
          </a:lstStyle>
          <a:p>
            <a:pPr marL="228600" lvl="0" indent="-228600"/>
            <a:r>
              <a:rPr lang="en-US"/>
              <a:t>Add footnote/source</a:t>
            </a:r>
            <a:endParaRPr lang="en-GB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BB02456-66F8-4E20-BD4D-D00758C8DA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19861" y="4544359"/>
            <a:ext cx="4779956" cy="1010462"/>
          </a:xfrm>
        </p:spPr>
        <p:txBody>
          <a:bodyPr/>
          <a:lstStyle>
            <a:lvl1pPr marL="134938" indent="-134938">
              <a:defRPr sz="1400"/>
            </a:lvl1pPr>
          </a:lstStyle>
          <a:p>
            <a:pPr lvl="0"/>
            <a:r>
              <a:rPr lang="en-US"/>
              <a:t>Add first level body copy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705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&amp; graph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AE376A4-7281-4F17-A9FD-693411D937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06463" y="1559934"/>
            <a:ext cx="4784889" cy="343161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GB" sz="16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title</a:t>
            </a:r>
            <a:endParaRPr lang="en-GB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E8DC738-4037-4237-BAB7-86B39D39E3D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58059" y="1559934"/>
            <a:ext cx="4942091" cy="343161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GB" sz="16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graph title</a:t>
            </a:r>
            <a:endParaRPr lang="en-GB"/>
          </a:p>
        </p:txBody>
      </p:sp>
      <p:sp>
        <p:nvSpPr>
          <p:cNvPr id="11" name="Chart Placeholder 9">
            <a:extLst>
              <a:ext uri="{FF2B5EF4-FFF2-40B4-BE49-F238E27FC236}">
                <a16:creationId xmlns:a16="http://schemas.microsoft.com/office/drawing/2014/main" id="{59693680-0040-4E91-884A-D427AF4875DC}"/>
              </a:ext>
            </a:extLst>
          </p:cNvPr>
          <p:cNvSpPr>
            <a:spLocks noGrp="1"/>
          </p:cNvSpPr>
          <p:nvPr>
            <p:ph type="chart" sz="quarter" idx="18" hasCustomPrompt="1"/>
          </p:nvPr>
        </p:nvSpPr>
        <p:spPr>
          <a:xfrm>
            <a:off x="6358059" y="1999130"/>
            <a:ext cx="4941766" cy="357973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 dirty="0"/>
              <a:t>Add graph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8F58ECE0-1B4F-46E5-BD09-716EBD33EB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58059" y="5757371"/>
            <a:ext cx="4941766" cy="242103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mtClean="0">
                <a:latin typeface="+mj-lt"/>
              </a:defRPr>
            </a:lvl2pPr>
            <a:lvl3pPr>
              <a:defRPr lang="en-US" smtClean="0">
                <a:latin typeface="+mj-lt"/>
              </a:defRPr>
            </a:lvl3pPr>
            <a:lvl4pPr>
              <a:defRPr lang="en-US" smtClean="0">
                <a:latin typeface="+mj-lt"/>
              </a:defRPr>
            </a:lvl4pPr>
            <a:lvl5pPr>
              <a:defRPr lang="en-GB">
                <a:latin typeface="+mj-lt"/>
              </a:defRPr>
            </a:lvl5pPr>
          </a:lstStyle>
          <a:p>
            <a:pPr marL="228600" lvl="0" indent="-228600"/>
            <a:r>
              <a:rPr lang="en-US"/>
              <a:t>Add footnote/source</a:t>
            </a:r>
            <a:endParaRPr lang="en-GB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1A5B07B7-037F-468E-8448-5A29FA5C178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4" y="1999130"/>
            <a:ext cx="4785420" cy="3858745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EA24D25-6338-4D89-B23F-AFC937C38D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F748BD08-B8C9-4550-A6AD-F538C91EF4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6244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tex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3" y="1592263"/>
            <a:ext cx="2972202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801FAED1-3BDC-4517-B5E4-D412EC0FFF2A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4178300" y="1592263"/>
            <a:ext cx="7121525" cy="4265613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 dirty="0"/>
              <a:t>Add table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B8A2C8-F818-400B-AA9D-F517A11CFB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23AF189-54C8-4682-90AF-B2D0581D36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019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801FAED1-3BDC-4517-B5E4-D412EC0FFF2A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906462" y="1592263"/>
            <a:ext cx="10393361" cy="4265613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 dirty="0"/>
              <a:t>Add table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C1F7C03-37EE-463A-A910-97529A017E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D68EE590-3ED0-4815-8767-B8E90785AC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58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ic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63F8DF2-10EE-4ED2-91AB-B7E3C37627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06463" y="1592263"/>
            <a:ext cx="10393362" cy="426561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C1C585-F7B3-47D7-9F59-BA03B794FA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5512279"/>
            <a:ext cx="10393362" cy="345596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D6CAE8-AF90-41F4-8F55-C162F35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4F0A3C8-9D3E-47D2-A073-0C96B56AC2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3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slide MOL on cya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D5AD56-256F-44EA-950E-C391B0CD73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0830" y="2501155"/>
            <a:ext cx="6490339" cy="18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9479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4 pic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63F8DF2-10EE-4ED2-91AB-B7E3C37627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06462" y="1607247"/>
            <a:ext cx="3172377" cy="1963969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B2272C8A-2075-4FD0-8954-8369EB1314B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6462" y="3225621"/>
            <a:ext cx="3172377" cy="345596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9F834D9C-3B92-4F61-A784-44587D75D7F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06462" y="3904179"/>
            <a:ext cx="3172377" cy="1963969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B2805005-9CB6-4A6C-BA20-589CDE8E3CA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6462" y="5522553"/>
            <a:ext cx="3172377" cy="345596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57222905-2F14-47F1-99A6-06773954A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C47EC3CE-08E6-4FE7-B0D7-2DA955BF82A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28" name="Picture Placeholder 7">
            <a:extLst>
              <a:ext uri="{FF2B5EF4-FFF2-40B4-BE49-F238E27FC236}">
                <a16:creationId xmlns:a16="http://schemas.microsoft.com/office/drawing/2014/main" id="{0FCE2297-5715-415F-989A-21C43C6BE27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127448" y="1607247"/>
            <a:ext cx="3172377" cy="1963969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B401E369-C630-4F33-93FD-AAB7B5C4E59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27448" y="3225621"/>
            <a:ext cx="3172377" cy="345596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69DA894B-3A77-4039-9E06-5D4A4CBB34E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27448" y="3904179"/>
            <a:ext cx="3172377" cy="1963969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26A699C0-3C99-4CC4-9299-A29775AE0EB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27448" y="5522553"/>
            <a:ext cx="3172377" cy="345596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33" name="Picture Placeholder 7">
            <a:extLst>
              <a:ext uri="{FF2B5EF4-FFF2-40B4-BE49-F238E27FC236}">
                <a16:creationId xmlns:a16="http://schemas.microsoft.com/office/drawing/2014/main" id="{329FCA89-66DA-4EEB-86AB-16E34D113A5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4516955" y="1607247"/>
            <a:ext cx="3172377" cy="1963969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12CF2E81-D19B-4BB4-A530-673FE1E269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16955" y="3225621"/>
            <a:ext cx="3172377" cy="345596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35" name="Picture Placeholder 7">
            <a:extLst>
              <a:ext uri="{FF2B5EF4-FFF2-40B4-BE49-F238E27FC236}">
                <a16:creationId xmlns:a16="http://schemas.microsoft.com/office/drawing/2014/main" id="{C93E7E5B-1799-4786-9F38-E2433E4574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516955" y="3904179"/>
            <a:ext cx="3172377" cy="1963969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184DF83C-1D00-4A59-9CB9-73A98001C2E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516955" y="5522553"/>
            <a:ext cx="3172377" cy="345596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113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pic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3D6CAE8-AF90-41F4-8F55-C162F35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Person x1</a:t>
            </a:r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4F0A3C8-9D3E-47D2-A073-0C96B56AC2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1F4F3F20-82EB-4BBF-80E7-89336978D51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06463" y="1592263"/>
            <a:ext cx="2463461" cy="2096159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6211F088-6EBE-48DF-BF0B-4829481D56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3683973"/>
            <a:ext cx="2462109" cy="898302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C5E10A17-9825-4163-81DF-4DDE28D255D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08971" y="1592262"/>
            <a:ext cx="7576566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600" dirty="0" smtClean="0"/>
            </a:lvl1pPr>
            <a:lvl2pPr>
              <a:defRPr lang="en-US" sz="1600" dirty="0" smtClean="0"/>
            </a:lvl2pPr>
            <a:lvl3pPr>
              <a:defRPr lang="en-GB" sz="16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848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pic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3D6CAE8-AF90-41F4-8F55-C162F35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people x2</a:t>
            </a:r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4F0A3C8-9D3E-47D2-A073-0C96B56AC2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FAF04D7-8B74-471D-9FA1-3C6FED8E919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47598" y="1592262"/>
            <a:ext cx="2805930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400" dirty="0" smtClean="0"/>
            </a:lvl1pPr>
            <a:lvl2pPr>
              <a:defRPr lang="en-US" sz="1400" dirty="0" smtClean="0"/>
            </a:lvl2pPr>
            <a:lvl3pPr>
              <a:defRPr lang="en-GB" sz="14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35D0F6B1-1FD7-4B9F-A213-CDA7AA7BE50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06463" y="1592263"/>
            <a:ext cx="1786045" cy="2096159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6B7C7C2E-6449-4AAA-AACE-276385BB5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3683973"/>
            <a:ext cx="1785065" cy="898302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DB553D4E-FF79-4F9C-AE9A-0AE6C6B12C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479607" y="1592262"/>
            <a:ext cx="2805930" cy="4265613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400" dirty="0" smtClean="0"/>
            </a:lvl1pPr>
            <a:lvl2pPr>
              <a:defRPr lang="en-US" sz="1400" dirty="0" smtClean="0"/>
            </a:lvl2pPr>
            <a:lvl3pPr>
              <a:defRPr lang="en-GB" sz="14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4F604CE5-29D5-47F8-B304-4A24EE1F46F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438472" y="1592263"/>
            <a:ext cx="1786045" cy="2096159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F059DF60-38DC-4667-89DE-D14D049FC7B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38472" y="3683973"/>
            <a:ext cx="1785065" cy="898302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516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3 pic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910E507C-AAE6-4FED-AC4E-A73D986154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06463" y="1592263"/>
            <a:ext cx="3234022" cy="2025038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C635C1B9-56DB-4822-8BE1-1B71F05D39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3617300"/>
            <a:ext cx="3234022" cy="488951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Font typeface="Arial" panose="020B0604020202020204" pitchFamily="34" charset="0"/>
              <a:buNone/>
              <a:defRPr sz="10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4BD5C-A104-49D3-B85B-71FA3DCD71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6463" y="4237037"/>
            <a:ext cx="3234014" cy="1620838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3D4F58A-34E2-4997-A2B2-C106D12D8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80129624-6553-4A69-85B3-6FEC416B4A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3E8025B5-143B-4614-B5F7-C1BC37E178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478989" y="1592263"/>
            <a:ext cx="3234022" cy="2025038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1C06426E-732E-443E-9E49-48CC6F3AB8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8989" y="3617300"/>
            <a:ext cx="3234022" cy="488951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Font typeface="Arial" panose="020B0604020202020204" pitchFamily="34" charset="0"/>
              <a:buNone/>
              <a:defRPr sz="10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6553159D-437D-4165-93F6-B976A7FE335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78989" y="4237037"/>
            <a:ext cx="3234014" cy="1620838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2" name="Picture Placeholder 7">
            <a:extLst>
              <a:ext uri="{FF2B5EF4-FFF2-40B4-BE49-F238E27FC236}">
                <a16:creationId xmlns:a16="http://schemas.microsoft.com/office/drawing/2014/main" id="{F265C580-2414-43EC-BBC4-281B73DDE8B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51515" y="1592263"/>
            <a:ext cx="3234022" cy="2025038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33" name="Text Placeholder 9">
            <a:extLst>
              <a:ext uri="{FF2B5EF4-FFF2-40B4-BE49-F238E27FC236}">
                <a16:creationId xmlns:a16="http://schemas.microsoft.com/office/drawing/2014/main" id="{D1B7CEF5-B8C6-485C-8441-0031BFA2D1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1515" y="3617300"/>
            <a:ext cx="3234022" cy="488951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Font typeface="Arial" panose="020B0604020202020204" pitchFamily="34" charset="0"/>
              <a:buNone/>
              <a:defRPr sz="10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8827904D-E3FE-44A6-AB6B-165CE391E4E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51515" y="4237037"/>
            <a:ext cx="3234014" cy="1620838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0199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6 pic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63F8DF2-10EE-4ED2-91AB-B7E3C37627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06463" y="1592263"/>
            <a:ext cx="1836737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CE65C268-9523-4D2B-978E-B84D5D702A5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06466" y="3051426"/>
            <a:ext cx="1836737" cy="491860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FB9C8658-FFA5-439B-8E19-017EB38FE8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people x4</a:t>
            </a:r>
            <a:endParaRPr lang="en-GB"/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060334B3-C8D6-4467-BD23-E2E84B2686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795CF-64B9-4A22-9691-B4D068DFFD3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897650" y="1592262"/>
            <a:ext cx="3009989" cy="1951021"/>
          </a:xfrm>
        </p:spPr>
        <p:txBody>
          <a:bodyPr/>
          <a:lstStyle>
            <a:lvl1pPr marL="174625" indent="-174625">
              <a:defRPr sz="1400"/>
            </a:lvl1pPr>
            <a:lvl2pPr marL="452438" indent="-185738">
              <a:defRPr sz="1400"/>
            </a:lvl2pPr>
            <a:lvl3pPr marL="801688" indent="-17462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  <a:endParaRPr lang="en-GB"/>
          </a:p>
        </p:txBody>
      </p:sp>
      <p:sp>
        <p:nvSpPr>
          <p:cNvPr id="39" name="Picture Placeholder 7">
            <a:extLst>
              <a:ext uri="{FF2B5EF4-FFF2-40B4-BE49-F238E27FC236}">
                <a16:creationId xmlns:a16="http://schemas.microsoft.com/office/drawing/2014/main" id="{865EFB54-6A1B-4E06-BCCA-B3ADA556095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298649" y="1592263"/>
            <a:ext cx="1836737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40" name="Text Placeholder 9">
            <a:extLst>
              <a:ext uri="{FF2B5EF4-FFF2-40B4-BE49-F238E27FC236}">
                <a16:creationId xmlns:a16="http://schemas.microsoft.com/office/drawing/2014/main" id="{07CCE860-3874-4E10-AA97-1B7765ACD0C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98652" y="3051426"/>
            <a:ext cx="1836737" cy="491860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A2804C67-9F45-478C-A138-69596612BD4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289836" y="1592262"/>
            <a:ext cx="3009989" cy="19510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400" dirty="0" smtClean="0"/>
            </a:lvl1pPr>
            <a:lvl2pPr>
              <a:defRPr lang="en-US" sz="1400" dirty="0" smtClean="0"/>
            </a:lvl2pPr>
            <a:lvl3pPr>
              <a:defRPr lang="en-GB" sz="14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53" name="Picture Placeholder 7">
            <a:extLst>
              <a:ext uri="{FF2B5EF4-FFF2-40B4-BE49-F238E27FC236}">
                <a16:creationId xmlns:a16="http://schemas.microsoft.com/office/drawing/2014/main" id="{4A0DCA40-453A-4B37-9F84-3A7D54952EEF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906463" y="3906853"/>
            <a:ext cx="1836737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54" name="Text Placeholder 9">
            <a:extLst>
              <a:ext uri="{FF2B5EF4-FFF2-40B4-BE49-F238E27FC236}">
                <a16:creationId xmlns:a16="http://schemas.microsoft.com/office/drawing/2014/main" id="{06121884-838C-4001-8648-B7CACB22A53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06466" y="5366016"/>
            <a:ext cx="1836737" cy="491860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DFA0BC82-56C0-4EC2-9A09-18474764D8C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897650" y="3906852"/>
            <a:ext cx="3009989" cy="19510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400" dirty="0" smtClean="0"/>
            </a:lvl1pPr>
            <a:lvl2pPr>
              <a:defRPr lang="en-US" sz="1400" dirty="0" smtClean="0"/>
            </a:lvl2pPr>
            <a:lvl3pPr>
              <a:defRPr lang="en-GB" sz="14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56" name="Picture Placeholder 7">
            <a:extLst>
              <a:ext uri="{FF2B5EF4-FFF2-40B4-BE49-F238E27FC236}">
                <a16:creationId xmlns:a16="http://schemas.microsoft.com/office/drawing/2014/main" id="{3EDFBDD5-DC3F-4453-A500-F2F86098BA23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298649" y="3906853"/>
            <a:ext cx="1836737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57" name="Text Placeholder 9">
            <a:extLst>
              <a:ext uri="{FF2B5EF4-FFF2-40B4-BE49-F238E27FC236}">
                <a16:creationId xmlns:a16="http://schemas.microsoft.com/office/drawing/2014/main" id="{1CFACE9E-230D-45A8-8990-86BC32D9E01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298652" y="5366016"/>
            <a:ext cx="1836737" cy="491860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1D1D2046-AA3F-43C8-A352-863F5C5B306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289836" y="3906852"/>
            <a:ext cx="3009989" cy="19510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400" dirty="0" smtClean="0"/>
            </a:lvl1pPr>
            <a:lvl2pPr>
              <a:defRPr lang="en-US" sz="1400" dirty="0" smtClean="0"/>
            </a:lvl2pPr>
            <a:lvl3pPr>
              <a:defRPr lang="en-GB" sz="14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690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6 pic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63F8DF2-10EE-4ED2-91AB-B7E3C37627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06464" y="1592263"/>
            <a:ext cx="1261383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CE65C268-9523-4D2B-978E-B84D5D702A5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06467" y="2951146"/>
            <a:ext cx="1261383" cy="592139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FB9C8658-FFA5-439B-8E19-017EB38FE8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people x6</a:t>
            </a:r>
            <a:endParaRPr lang="en-GB"/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060334B3-C8D6-4467-BD23-E2E84B2686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795CF-64B9-4A22-9691-B4D068DFFD3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341079" y="1592262"/>
            <a:ext cx="1830230" cy="19510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100" dirty="0" smtClean="0"/>
            </a:lvl1pPr>
            <a:lvl2pPr>
              <a:defRPr lang="en-US" sz="1100" dirty="0" smtClean="0"/>
            </a:lvl2pPr>
            <a:lvl3pPr>
              <a:defRPr lang="en-GB" sz="11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548E8139-7073-4086-AA60-C6DB861D2DD6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06464" y="3906854"/>
            <a:ext cx="1261383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ADE543AE-C7B9-4039-B5B3-B3F790B2FBC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6467" y="5265737"/>
            <a:ext cx="1261383" cy="592139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E384A942-4D8D-4841-868F-B90053AFB2C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341079" y="3906853"/>
            <a:ext cx="1830230" cy="19510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100" dirty="0" smtClean="0"/>
            </a:lvl1pPr>
            <a:lvl2pPr>
              <a:defRPr lang="en-US" sz="1100" dirty="0" smtClean="0"/>
            </a:lvl2pPr>
            <a:lvl3pPr>
              <a:defRPr lang="en-GB" sz="11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83" name="Picture Placeholder 7">
            <a:extLst>
              <a:ext uri="{FF2B5EF4-FFF2-40B4-BE49-F238E27FC236}">
                <a16:creationId xmlns:a16="http://schemas.microsoft.com/office/drawing/2014/main" id="{33552513-C288-45DB-991E-09CC69D8484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4478450" y="1592263"/>
            <a:ext cx="1261383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84" name="Text Placeholder 9">
            <a:extLst>
              <a:ext uri="{FF2B5EF4-FFF2-40B4-BE49-F238E27FC236}">
                <a16:creationId xmlns:a16="http://schemas.microsoft.com/office/drawing/2014/main" id="{CA37982B-630D-4272-A120-2025A3B1CAA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78453" y="2951146"/>
            <a:ext cx="1261383" cy="592139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85" name="Text Placeholder 4">
            <a:extLst>
              <a:ext uri="{FF2B5EF4-FFF2-40B4-BE49-F238E27FC236}">
                <a16:creationId xmlns:a16="http://schemas.microsoft.com/office/drawing/2014/main" id="{2A05EC2B-5439-4A4B-BF26-5C4E1839269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913065" y="1592262"/>
            <a:ext cx="1830230" cy="19510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100" dirty="0" smtClean="0"/>
            </a:lvl1pPr>
            <a:lvl2pPr>
              <a:defRPr lang="en-US" sz="1100" dirty="0" smtClean="0"/>
            </a:lvl2pPr>
            <a:lvl3pPr>
              <a:defRPr lang="en-GB" sz="11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86" name="Picture Placeholder 7">
            <a:extLst>
              <a:ext uri="{FF2B5EF4-FFF2-40B4-BE49-F238E27FC236}">
                <a16:creationId xmlns:a16="http://schemas.microsoft.com/office/drawing/2014/main" id="{057FF91B-17C6-472B-A895-73D2C8F25F5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4478450" y="3906854"/>
            <a:ext cx="1261383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87" name="Text Placeholder 9">
            <a:extLst>
              <a:ext uri="{FF2B5EF4-FFF2-40B4-BE49-F238E27FC236}">
                <a16:creationId xmlns:a16="http://schemas.microsoft.com/office/drawing/2014/main" id="{19EBA128-E975-43EE-89BA-1A8B989730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478453" y="5265737"/>
            <a:ext cx="1261383" cy="592139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88" name="Text Placeholder 4">
            <a:extLst>
              <a:ext uri="{FF2B5EF4-FFF2-40B4-BE49-F238E27FC236}">
                <a16:creationId xmlns:a16="http://schemas.microsoft.com/office/drawing/2014/main" id="{4243E751-8A1A-4E70-8F87-6A33B1CEABE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13065" y="3906853"/>
            <a:ext cx="1830230" cy="19510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100" dirty="0" smtClean="0"/>
            </a:lvl1pPr>
            <a:lvl2pPr>
              <a:defRPr lang="en-US" sz="1100" dirty="0" smtClean="0"/>
            </a:lvl2pPr>
            <a:lvl3pPr>
              <a:defRPr lang="en-GB" sz="11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89" name="Picture Placeholder 7">
            <a:extLst>
              <a:ext uri="{FF2B5EF4-FFF2-40B4-BE49-F238E27FC236}">
                <a16:creationId xmlns:a16="http://schemas.microsoft.com/office/drawing/2014/main" id="{52803711-2D0F-48BC-A493-BA4CD7A912A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8036385" y="1592263"/>
            <a:ext cx="1261383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90" name="Text Placeholder 9">
            <a:extLst>
              <a:ext uri="{FF2B5EF4-FFF2-40B4-BE49-F238E27FC236}">
                <a16:creationId xmlns:a16="http://schemas.microsoft.com/office/drawing/2014/main" id="{B587AF14-85CE-483E-A5B2-B00AA2EE620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036388" y="2951146"/>
            <a:ext cx="1261383" cy="592139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91" name="Text Placeholder 4">
            <a:extLst>
              <a:ext uri="{FF2B5EF4-FFF2-40B4-BE49-F238E27FC236}">
                <a16:creationId xmlns:a16="http://schemas.microsoft.com/office/drawing/2014/main" id="{679984AC-9BC0-42F2-892B-92BBA578E83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471000" y="1592262"/>
            <a:ext cx="1830230" cy="19510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100" dirty="0" smtClean="0"/>
            </a:lvl1pPr>
            <a:lvl2pPr>
              <a:defRPr lang="en-US" sz="1100" dirty="0" smtClean="0"/>
            </a:lvl2pPr>
            <a:lvl3pPr>
              <a:defRPr lang="en-GB" sz="11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92" name="Picture Placeholder 7">
            <a:extLst>
              <a:ext uri="{FF2B5EF4-FFF2-40B4-BE49-F238E27FC236}">
                <a16:creationId xmlns:a16="http://schemas.microsoft.com/office/drawing/2014/main" id="{CDB49A6F-4B2E-4F18-820D-9ABE6F6B6C98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8036385" y="3906854"/>
            <a:ext cx="1261383" cy="1951021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4AA708CC-1F4A-4E0E-B5A9-01AB7D5CD10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036388" y="5265737"/>
            <a:ext cx="1261383" cy="592139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None/>
              <a:defRPr sz="9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text</a:t>
            </a:r>
            <a:endParaRPr lang="en-GB"/>
          </a:p>
        </p:txBody>
      </p:sp>
      <p:sp>
        <p:nvSpPr>
          <p:cNvPr id="94" name="Text Placeholder 4">
            <a:extLst>
              <a:ext uri="{FF2B5EF4-FFF2-40B4-BE49-F238E27FC236}">
                <a16:creationId xmlns:a16="http://schemas.microsoft.com/office/drawing/2014/main" id="{C5A11E1C-C8D4-459B-BF8F-EB34F57C61E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471000" y="3906853"/>
            <a:ext cx="1830230" cy="19510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100" dirty="0" smtClean="0"/>
            </a:lvl1pPr>
            <a:lvl2pPr>
              <a:defRPr lang="en-US" sz="1100" dirty="0" smtClean="0"/>
            </a:lvl2pPr>
            <a:lvl3pPr>
              <a:defRPr lang="en-GB" sz="11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1980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pics &amp; titles with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910E507C-AAE6-4FED-AC4E-A73D986154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589841" y="1592263"/>
            <a:ext cx="3366773" cy="2549047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C635C1B9-56DB-4822-8BE1-1B71F05D39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89841" y="3652359"/>
            <a:ext cx="3366773" cy="488951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Font typeface="Arial" panose="020B0604020202020204" pitchFamily="34" charset="0"/>
              <a:buNone/>
              <a:defRPr sz="10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4BD5C-A104-49D3-B85B-71FA3DCD71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89841" y="4777454"/>
            <a:ext cx="3366765" cy="10804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400" dirty="0"/>
            </a:lvl1pPr>
            <a:lvl2pPr>
              <a:defRPr lang="en-US" sz="1400" dirty="0"/>
            </a:lvl2pPr>
            <a:lvl3pPr>
              <a:defRPr lang="en-GB" sz="14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2413540-D425-4896-8C8F-BB48A601BBF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89841" y="4338197"/>
            <a:ext cx="3366765" cy="32394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mtClean="0">
                <a:latin typeface="Arial" panose="020B0604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lang="en-US" smtClean="0">
                <a:latin typeface="+mj-lt"/>
              </a:defRPr>
            </a:lvl2pPr>
            <a:lvl3pPr marL="914400" indent="0">
              <a:buFont typeface="Arial" panose="020B0604020202020204" pitchFamily="34" charset="0"/>
              <a:buNone/>
              <a:defRPr lang="en-US" smtClean="0">
                <a:latin typeface="+mj-lt"/>
              </a:defRPr>
            </a:lvl3pPr>
            <a:lvl4pPr marL="1371600" indent="0">
              <a:buFont typeface="Arial" panose="020B0604020202020204" pitchFamily="34" charset="0"/>
              <a:buNone/>
              <a:defRPr lang="en-US" smtClean="0">
                <a:latin typeface="+mj-lt"/>
              </a:defRPr>
            </a:lvl4pPr>
            <a:lvl5pPr marL="1828800" indent="0">
              <a:buFont typeface="Arial" panose="020B0604020202020204" pitchFamily="34" charset="0"/>
              <a:buNone/>
              <a:defRPr lang="en-GB">
                <a:latin typeface="+mj-lt"/>
              </a:defRPr>
            </a:lvl5pPr>
          </a:lstStyle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/>
              <a:t>Add title</a:t>
            </a:r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7210237-0A48-41D6-B1C6-45B698F45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10393362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55EAB272-54CF-41F3-9510-996550363EE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1155943"/>
            <a:ext cx="10393361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  <p:sp>
        <p:nvSpPr>
          <p:cNvPr id="21" name="Picture Placeholder 7">
            <a:extLst>
              <a:ext uri="{FF2B5EF4-FFF2-40B4-BE49-F238E27FC236}">
                <a16:creationId xmlns:a16="http://schemas.microsoft.com/office/drawing/2014/main" id="{B21ABBB2-A65E-473E-9031-2D58A953D25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35371" y="1592263"/>
            <a:ext cx="3366773" cy="2549047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BB8D0AF9-A91A-4148-8591-42DEFFBDFD0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5371" y="3652359"/>
            <a:ext cx="3366773" cy="488951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Font typeface="Arial" panose="020B0604020202020204" pitchFamily="34" charset="0"/>
              <a:buNone/>
              <a:defRPr sz="10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D9D78BD-D2E1-47D7-B5D8-A2552035871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5371" y="4777454"/>
            <a:ext cx="3366765" cy="1080421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sz="1400" dirty="0"/>
            </a:lvl1pPr>
            <a:lvl2pPr>
              <a:defRPr lang="en-US" sz="1400" dirty="0"/>
            </a:lvl2pPr>
            <a:lvl3pPr>
              <a:defRPr lang="en-GB" sz="1400" dirty="0"/>
            </a:lvl3pPr>
          </a:lstStyle>
          <a:p>
            <a:pPr marL="174625" lvl="0" indent="-174625"/>
            <a:r>
              <a:rPr lang="en-US"/>
              <a:t>Add first level body copy</a:t>
            </a:r>
          </a:p>
          <a:p>
            <a:pPr marL="452438" lvl="1" indent="-185738"/>
            <a:r>
              <a:rPr lang="en-US"/>
              <a:t>Second level</a:t>
            </a:r>
          </a:p>
          <a:p>
            <a:pPr marL="801688" lvl="2" indent="-174625"/>
            <a:r>
              <a:rPr lang="en-US"/>
              <a:t>Third level</a:t>
            </a:r>
            <a:endParaRPr lang="en-GB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C6287A56-279A-4E06-B279-80BA7C8F13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35371" y="4338197"/>
            <a:ext cx="3366765" cy="32394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mtClean="0">
                <a:latin typeface="Arial" panose="020B0604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lang="en-US" smtClean="0">
                <a:latin typeface="+mj-lt"/>
              </a:defRPr>
            </a:lvl2pPr>
            <a:lvl3pPr marL="914400" indent="0">
              <a:buFont typeface="Arial" panose="020B0604020202020204" pitchFamily="34" charset="0"/>
              <a:buNone/>
              <a:defRPr lang="en-US" smtClean="0">
                <a:latin typeface="+mj-lt"/>
              </a:defRPr>
            </a:lvl3pPr>
            <a:lvl4pPr marL="1371600" indent="0">
              <a:buFont typeface="Arial" panose="020B0604020202020204" pitchFamily="34" charset="0"/>
              <a:buNone/>
              <a:defRPr lang="en-US" smtClean="0">
                <a:latin typeface="+mj-lt"/>
              </a:defRPr>
            </a:lvl4pPr>
            <a:lvl5pPr marL="1828800" indent="0">
              <a:buFont typeface="Arial" panose="020B0604020202020204" pitchFamily="34" charset="0"/>
              <a:buNone/>
              <a:defRPr lang="en-GB">
                <a:latin typeface="+mj-lt"/>
              </a:defRPr>
            </a:lvl5pPr>
          </a:lstStyle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677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&amp;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CEB854-CE92-4FA8-8665-63D883D8BED3}"/>
              </a:ext>
            </a:extLst>
          </p:cNvPr>
          <p:cNvSpPr/>
          <p:nvPr userDrawn="1"/>
        </p:nvSpPr>
        <p:spPr bwMode="gray">
          <a:xfrm>
            <a:off x="359596" y="811658"/>
            <a:ext cx="11743361" cy="40343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GB" sz="1600" dirty="0">
              <a:solidFill>
                <a:schemeClr val="bg1"/>
              </a:solidFill>
              <a:latin typeface="Brave Sans" panose="020B0504020101010102" pitchFamily="34" charset="0"/>
              <a:cs typeface="Brave Sans" panose="020B0504020101010102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C8A76D-ECD1-48DB-AD5F-CE32BFB58777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74695"/>
            <a:ext cx="5868908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AFE8B-1D42-460B-875F-B063FE652E2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6462" y="1585430"/>
            <a:ext cx="5868909" cy="4272445"/>
          </a:xfrm>
        </p:spPr>
        <p:txBody>
          <a:bodyPr vert="horz" lIns="0" tIns="45720" rIns="91440" bIns="45720" rtlCol="0">
            <a:no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35BB7F6E-5153-4780-80FD-C3880708F54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227066" y="630237"/>
            <a:ext cx="4072759" cy="5227635"/>
          </a:xfrm>
          <a:solidFill>
            <a:schemeClr val="bg2">
              <a:lumMod val="95000"/>
            </a:schemeClr>
          </a:solidFill>
        </p:spPr>
        <p:txBody>
          <a:bodyPr vert="horz" lIns="0" tIns="45720" rIns="91440" bIns="45720" rtlCol="0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GB" dirty="0"/>
              <a:t>Add picture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F34B7CA-F8C7-4C5F-BB60-E4395928D42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27066" y="5386688"/>
            <a:ext cx="4072759" cy="471184"/>
          </a:xfrm>
          <a:solidFill>
            <a:srgbClr val="4D4D4D"/>
          </a:solidFill>
        </p:spPr>
        <p:txBody>
          <a:bodyPr lIns="108000" tIns="108000" rIns="108000" bIns="108000"/>
          <a:lstStyle>
            <a:lvl1pPr marL="0" indent="0">
              <a:buFont typeface="Arial" panose="020B0604020202020204" pitchFamily="34" charset="0"/>
              <a:buNone/>
              <a:defRPr sz="10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picture caption</a:t>
            </a:r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D83CB9C-45E0-4B08-AB03-C2C5F4C240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6463" y="506192"/>
            <a:ext cx="5868909" cy="540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A22B088-EB16-4642-80AC-4C7D87CFAE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4" y="1155943"/>
            <a:ext cx="5868908" cy="267416"/>
          </a:xfrm>
        </p:spPr>
        <p:txBody>
          <a:bodyPr vert="horz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0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00000"/>
              </a:lnSpc>
              <a:spcAft>
                <a:spcPts val="0"/>
              </a:spcAft>
            </a:pPr>
            <a:r>
              <a:rPr lang="en-US"/>
              <a:t>Add 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9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OL o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D313889-B96C-4E3A-B9F6-6574F2E609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1083363"/>
            <a:ext cx="12192000" cy="5774638"/>
          </a:xfrm>
          <a:solidFill>
            <a:schemeClr val="bg2">
              <a:lumMod val="95000"/>
            </a:schemeClr>
          </a:solidFill>
        </p:spPr>
        <p:txBody>
          <a:bodyPr vert="horz" lIns="0" tIns="45720" rIns="91440" bIns="45720" rtlCol="0" anchor="ctr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lvl="0" algn="ctr">
              <a:spcAft>
                <a:spcPts val="0"/>
              </a:spcAft>
            </a:pPr>
            <a:r>
              <a:rPr lang="en-GB" dirty="0"/>
              <a:t>Add picture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133248FA-9D7F-483F-AEED-3F462B042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2026975"/>
            <a:ext cx="9027271" cy="657115"/>
          </a:xfrm>
          <a:prstGeom prst="rect">
            <a:avLst/>
          </a:prstGeom>
        </p:spPr>
        <p:txBody>
          <a:bodyPr lIns="0" tIns="36000" rIns="36000" bIns="36000" anchor="b">
            <a:noAutofit/>
          </a:bodyPr>
          <a:lstStyle>
            <a:lvl1pPr algn="l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26C4B60-F73A-40E8-A81D-1B74138FE6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938" y="2735179"/>
            <a:ext cx="9027271" cy="329002"/>
          </a:xfrm>
          <a:prstGeom prst="rect">
            <a:avLst/>
          </a:prstGeom>
        </p:spPr>
        <p:txBody>
          <a:bodyPr lIns="0" tIns="36000" rIns="36000" bIns="36000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</a:p>
        </p:txBody>
      </p:sp>
      <p:sp>
        <p:nvSpPr>
          <p:cNvPr id="7" name="Text Placeholder 24">
            <a:extLst>
              <a:ext uri="{FF2B5EF4-FFF2-40B4-BE49-F238E27FC236}">
                <a16:creationId xmlns:a16="http://schemas.microsoft.com/office/drawing/2014/main" id="{E720FE7A-271D-4445-8B15-2489E1F082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6938" y="3281429"/>
            <a:ext cx="9027271" cy="329002"/>
          </a:xfrm>
        </p:spPr>
        <p:txBody>
          <a:bodyPr lIns="0" tIns="0" rIns="0" bIns="0">
            <a:noAutofit/>
          </a:bodyPr>
          <a:lstStyle>
            <a:lvl1pPr marL="0" indent="0" algn="l">
              <a:tabLst/>
              <a:defRPr sz="1400" cap="none" baseline="0">
                <a:solidFill>
                  <a:schemeClr val="bg1"/>
                </a:solidFill>
              </a:defRPr>
            </a:lvl1pPr>
            <a:lvl2pPr marL="0" indent="0">
              <a:tabLst/>
              <a:defRPr/>
            </a:lvl2pPr>
            <a:lvl3pPr marL="0" indent="0">
              <a:tabLst/>
              <a:defRPr/>
            </a:lvl3pPr>
            <a:lvl4pPr marL="0" indent="0">
              <a:tabLst/>
              <a:defRPr/>
            </a:lvl4pPr>
            <a:lvl5pPr marL="0" indent="0">
              <a:tabLst/>
              <a:defRPr/>
            </a:lvl5pPr>
          </a:lstStyle>
          <a:p>
            <a:pPr lvl="0"/>
            <a:r>
              <a:rPr lang="en-US"/>
              <a:t>Add date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DEEF15-23D6-472D-ADAF-C637DEE31152}"/>
              </a:ext>
            </a:extLst>
          </p:cNvPr>
          <p:cNvSpPr/>
          <p:nvPr userDrawn="1"/>
        </p:nvSpPr>
        <p:spPr bwMode="gray">
          <a:xfrm>
            <a:off x="0" y="1"/>
            <a:ext cx="12192000" cy="108336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GB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AFC15B-C6D1-45BE-9457-141E1D9616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3653"/>
            <a:ext cx="3380879" cy="96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0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133248FA-9D7F-483F-AEED-3F462B042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4506061"/>
            <a:ext cx="9027271" cy="657115"/>
          </a:xfrm>
          <a:prstGeom prst="rect">
            <a:avLst/>
          </a:prstGeom>
        </p:spPr>
        <p:txBody>
          <a:bodyPr lIns="0" tIns="36000" rIns="36000" bIns="36000" anchor="b">
            <a:noAutofit/>
          </a:bodyPr>
          <a:lstStyle>
            <a:lvl1pPr algn="l">
              <a:defRPr sz="4200" b="1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26C4B60-F73A-40E8-A81D-1B74138FE6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938" y="5214265"/>
            <a:ext cx="9027271" cy="329002"/>
          </a:xfrm>
          <a:prstGeom prst="rect">
            <a:avLst/>
          </a:prstGeom>
        </p:spPr>
        <p:txBody>
          <a:bodyPr lIns="0" tIns="36000" rIns="36000" bIns="36000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33FD60A5-297A-4821-A8D6-5DE5C2B8E4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6938" y="5766091"/>
            <a:ext cx="9027271" cy="329002"/>
          </a:xfrm>
        </p:spPr>
        <p:txBody>
          <a:bodyPr lIns="0" tIns="0" rIns="0" bIns="0">
            <a:noAutofit/>
          </a:bodyPr>
          <a:lstStyle>
            <a:lvl1pPr marL="0" indent="0" algn="l">
              <a:tabLst/>
              <a:defRPr sz="1400" cap="none" baseline="0">
                <a:solidFill>
                  <a:schemeClr val="tx1"/>
                </a:solidFill>
              </a:defRPr>
            </a:lvl1pPr>
            <a:lvl2pPr marL="0" indent="0">
              <a:tabLst/>
              <a:defRPr/>
            </a:lvl2pPr>
            <a:lvl3pPr marL="0" indent="0">
              <a:tabLst/>
              <a:defRPr/>
            </a:lvl3pPr>
            <a:lvl4pPr marL="0" indent="0">
              <a:tabLst/>
              <a:defRPr/>
            </a:lvl4pPr>
            <a:lvl5pPr marL="0" indent="0">
              <a:tabLst/>
              <a:defRPr/>
            </a:lvl5pPr>
          </a:lstStyle>
          <a:p>
            <a:pPr lvl="0"/>
            <a:r>
              <a:rPr lang="en-US"/>
              <a:t>Add date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4071C5-E572-4C45-96B9-C9ACF98527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3653"/>
            <a:ext cx="3380879" cy="96664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7BCA7D-8DB7-498F-AD2A-C392AC6C527C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19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nk MO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133248FA-9D7F-483F-AEED-3F462B042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4506061"/>
            <a:ext cx="9027271" cy="657115"/>
          </a:xfrm>
          <a:prstGeom prst="rect">
            <a:avLst/>
          </a:prstGeom>
        </p:spPr>
        <p:txBody>
          <a:bodyPr lIns="0" tIns="36000" rIns="36000" bIns="36000" anchor="b">
            <a:noAutofit/>
          </a:bodyPr>
          <a:lstStyle>
            <a:lvl1pPr algn="l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26C4B60-F73A-40E8-A81D-1B74138FE6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938" y="5214265"/>
            <a:ext cx="9027271" cy="329002"/>
          </a:xfrm>
          <a:prstGeom prst="rect">
            <a:avLst/>
          </a:prstGeom>
        </p:spPr>
        <p:txBody>
          <a:bodyPr lIns="0" tIns="36000" rIns="36000" bIns="36000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33FD60A5-297A-4821-A8D6-5DE5C2B8E4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6938" y="5766091"/>
            <a:ext cx="9027271" cy="329002"/>
          </a:xfrm>
        </p:spPr>
        <p:txBody>
          <a:bodyPr lIns="0" tIns="0" rIns="0" bIns="0">
            <a:noAutofit/>
          </a:bodyPr>
          <a:lstStyle>
            <a:lvl1pPr marL="0" indent="0" algn="l">
              <a:tabLst/>
              <a:defRPr sz="1400" cap="none" baseline="0">
                <a:solidFill>
                  <a:schemeClr val="bg1"/>
                </a:solidFill>
              </a:defRPr>
            </a:lvl1pPr>
            <a:lvl2pPr marL="0" indent="0">
              <a:tabLst/>
              <a:defRPr/>
            </a:lvl2pPr>
            <a:lvl3pPr marL="0" indent="0">
              <a:tabLst/>
              <a:defRPr/>
            </a:lvl3pPr>
            <a:lvl4pPr marL="0" indent="0">
              <a:tabLst/>
              <a:defRPr/>
            </a:lvl4pPr>
            <a:lvl5pPr marL="0" indent="0">
              <a:tabLst/>
              <a:defRPr/>
            </a:lvl5pPr>
          </a:lstStyle>
          <a:p>
            <a:pPr lvl="0"/>
            <a:r>
              <a:rPr lang="en-US"/>
              <a:t>Add date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577442-A2FE-4DD6-8F50-CBFE2E0086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6544"/>
            <a:ext cx="3380879" cy="96664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CB18B-0A0C-437C-B77E-6BC3FBB7B651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55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y MO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133248FA-9D7F-483F-AEED-3F462B042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4506061"/>
            <a:ext cx="9027271" cy="657115"/>
          </a:xfrm>
          <a:prstGeom prst="rect">
            <a:avLst/>
          </a:prstGeom>
        </p:spPr>
        <p:txBody>
          <a:bodyPr lIns="0" tIns="36000" rIns="36000" bIns="36000" anchor="b">
            <a:noAutofit/>
          </a:bodyPr>
          <a:lstStyle>
            <a:lvl1pPr algn="l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26C4B60-F73A-40E8-A81D-1B74138FE6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938" y="5214265"/>
            <a:ext cx="9027271" cy="329002"/>
          </a:xfrm>
          <a:prstGeom prst="rect">
            <a:avLst/>
          </a:prstGeom>
        </p:spPr>
        <p:txBody>
          <a:bodyPr lIns="0" tIns="36000" rIns="36000" bIns="36000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33FD60A5-297A-4821-A8D6-5DE5C2B8E4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6938" y="5766091"/>
            <a:ext cx="9027271" cy="329002"/>
          </a:xfrm>
        </p:spPr>
        <p:txBody>
          <a:bodyPr lIns="0" tIns="0" rIns="0" bIns="0">
            <a:noAutofit/>
          </a:bodyPr>
          <a:lstStyle>
            <a:lvl1pPr marL="0" indent="0" algn="l">
              <a:tabLst/>
              <a:defRPr sz="1400" cap="none" baseline="0">
                <a:solidFill>
                  <a:schemeClr val="bg1"/>
                </a:solidFill>
              </a:defRPr>
            </a:lvl1pPr>
            <a:lvl2pPr marL="0" indent="0">
              <a:tabLst/>
              <a:defRPr/>
            </a:lvl2pPr>
            <a:lvl3pPr marL="0" indent="0">
              <a:tabLst/>
              <a:defRPr/>
            </a:lvl3pPr>
            <a:lvl4pPr marL="0" indent="0">
              <a:tabLst/>
              <a:defRPr/>
            </a:lvl4pPr>
            <a:lvl5pPr marL="0" indent="0">
              <a:tabLst/>
              <a:defRPr/>
            </a:lvl5pPr>
          </a:lstStyle>
          <a:p>
            <a:pPr lvl="0"/>
            <a:r>
              <a:rPr lang="en-US"/>
              <a:t>Add date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9BD407-6B24-4D41-8174-8979EDC957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6544"/>
            <a:ext cx="3380879" cy="96664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06199A-50F6-43ED-BC73-E8A25ED036B6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30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ue MO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133248FA-9D7F-483F-AEED-3F462B042B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6938" y="4506061"/>
            <a:ext cx="9027271" cy="657115"/>
          </a:xfrm>
          <a:prstGeom prst="rect">
            <a:avLst/>
          </a:prstGeom>
        </p:spPr>
        <p:txBody>
          <a:bodyPr lIns="0" tIns="36000" rIns="36000" bIns="36000" anchor="b">
            <a:noAutofit/>
          </a:bodyPr>
          <a:lstStyle>
            <a:lvl1pPr algn="l">
              <a:defRPr sz="4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26C4B60-F73A-40E8-A81D-1B74138FE6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938" y="5214265"/>
            <a:ext cx="9027271" cy="329002"/>
          </a:xfrm>
          <a:prstGeom prst="rect">
            <a:avLst/>
          </a:prstGeom>
        </p:spPr>
        <p:txBody>
          <a:bodyPr lIns="0" tIns="36000" rIns="36000" bIns="36000">
            <a:noAutofit/>
          </a:bodyPr>
          <a:lstStyle>
            <a:lvl1pPr marL="0" indent="0" algn="l">
              <a:lnSpc>
                <a:spcPct val="90000"/>
              </a:lnSpc>
              <a:buNone/>
              <a:defRPr sz="1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33FD60A5-297A-4821-A8D6-5DE5C2B8E4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6938" y="5766091"/>
            <a:ext cx="9027271" cy="329002"/>
          </a:xfrm>
        </p:spPr>
        <p:txBody>
          <a:bodyPr lIns="0" tIns="0" rIns="0" bIns="0">
            <a:noAutofit/>
          </a:bodyPr>
          <a:lstStyle>
            <a:lvl1pPr marL="0" indent="0" algn="l">
              <a:tabLst/>
              <a:defRPr sz="1400" cap="none" baseline="0">
                <a:solidFill>
                  <a:schemeClr val="bg1"/>
                </a:solidFill>
              </a:defRPr>
            </a:lvl1pPr>
            <a:lvl2pPr marL="0" indent="0">
              <a:tabLst/>
              <a:defRPr/>
            </a:lvl2pPr>
            <a:lvl3pPr marL="0" indent="0">
              <a:tabLst/>
              <a:defRPr/>
            </a:lvl3pPr>
            <a:lvl4pPr marL="0" indent="0">
              <a:tabLst/>
              <a:defRPr/>
            </a:lvl4pPr>
            <a:lvl5pPr marL="0" indent="0">
              <a:tabLst/>
              <a:defRPr/>
            </a:lvl5pPr>
          </a:lstStyle>
          <a:p>
            <a:pPr lvl="0"/>
            <a:r>
              <a:rPr lang="en-US"/>
              <a:t>Add date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1A35BD-651A-4507-B699-6A6932D4CD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5561" y="66544"/>
            <a:ext cx="3380879" cy="96664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11FDE-134A-4F96-9C58-B252414E288C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83362"/>
            <a:ext cx="10393362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74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26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9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7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41.xml"/><Relationship Id="rId28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40.xml"/><Relationship Id="rId27" Type="http://schemas.openxmlformats.org/officeDocument/2006/relationships/slideLayout" Target="../slideLayouts/slideLayout45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74E863-F511-418D-9981-5E0855C69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2364" y="3568793"/>
            <a:ext cx="9027271" cy="440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Add first level body copy</a:t>
            </a:r>
            <a:endParaRPr lang="en-GB"/>
          </a:p>
        </p:txBody>
      </p:sp>
      <p:sp>
        <p:nvSpPr>
          <p:cNvPr id="16" name="Title Placeholder 15">
            <a:extLst>
              <a:ext uri="{FF2B5EF4-FFF2-40B4-BE49-F238E27FC236}">
                <a16:creationId xmlns:a16="http://schemas.microsoft.com/office/drawing/2014/main" id="{F4F4EEAE-BFF7-4113-ADD5-417A7D154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364" y="2619258"/>
            <a:ext cx="9027271" cy="80974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91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891" r:id="rId2"/>
    <p:sldLayoutId id="2147483876" r:id="rId3"/>
    <p:sldLayoutId id="2147483892" r:id="rId4"/>
    <p:sldLayoutId id="2147483908" r:id="rId5"/>
    <p:sldLayoutId id="2147484089" r:id="rId6"/>
    <p:sldLayoutId id="2147484090" r:id="rId7"/>
    <p:sldLayoutId id="2147484092" r:id="rId8"/>
    <p:sldLayoutId id="2147484091" r:id="rId9"/>
    <p:sldLayoutId id="2147483942" r:id="rId10"/>
    <p:sldLayoutId id="2147483946" r:id="rId11"/>
    <p:sldLayoutId id="2147483947" r:id="rId12"/>
    <p:sldLayoutId id="2147484104" r:id="rId13"/>
    <p:sldLayoutId id="2147484107" r:id="rId14"/>
    <p:sldLayoutId id="2147484110" r:id="rId15"/>
    <p:sldLayoutId id="2147484111" r:id="rId16"/>
    <p:sldLayoutId id="2147484112" r:id="rId17"/>
    <p:sldLayoutId id="2147484113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4200" b="1" i="0" kern="1200" cap="none" baseline="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en-US" sz="1800" b="0" kern="1200" cap="all" baseline="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" userDrawn="1">
          <p15:clr>
            <a:srgbClr val="F26B43"/>
          </p15:clr>
        </p15:guide>
        <p15:guide id="2" pos="565" userDrawn="1">
          <p15:clr>
            <a:srgbClr val="F26B43"/>
          </p15:clr>
        </p15:guide>
        <p15:guide id="4" pos="712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3570FDA4-5188-4CAC-BA53-A172F440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463" y="517343"/>
            <a:ext cx="10393362" cy="54000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/>
              <a:t>Add title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74E863-F511-418D-9981-5E0855C69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463" y="1592263"/>
            <a:ext cx="10393362" cy="4265612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/>
              <a:t>Add first level body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838113-2299-44E3-AB16-DF8AFC74CDCC}"/>
              </a:ext>
            </a:extLst>
          </p:cNvPr>
          <p:cNvCxnSpPr>
            <a:cxnSpLocks/>
          </p:cNvCxnSpPr>
          <p:nvPr userDrawn="1"/>
        </p:nvCxnSpPr>
        <p:spPr>
          <a:xfrm>
            <a:off x="906463" y="6229427"/>
            <a:ext cx="10393362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604FA0F-3A6B-4592-85AD-660849DE4810}"/>
              </a:ext>
            </a:extLst>
          </p:cNvPr>
          <p:cNvSpPr txBox="1"/>
          <p:nvPr userDrawn="1"/>
        </p:nvSpPr>
        <p:spPr>
          <a:xfrm>
            <a:off x="6652016" y="6466695"/>
            <a:ext cx="4668988" cy="21695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13D9B5B3-34F1-4574-8603-EBF049354228}" type="slidenum">
              <a:rPr lang="en-GB" sz="900" b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690857-9D33-4CC4-B7BE-94B6735697E8}"/>
              </a:ext>
            </a:extLst>
          </p:cNvPr>
          <p:cNvCxnSpPr>
            <a:cxnSpLocks/>
          </p:cNvCxnSpPr>
          <p:nvPr userDrawn="1"/>
        </p:nvCxnSpPr>
        <p:spPr>
          <a:xfrm>
            <a:off x="906463" y="1074695"/>
            <a:ext cx="10393362" cy="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ABC57A7-35A1-4C67-9216-FDB5D238F7CD}"/>
              </a:ext>
            </a:extLst>
          </p:cNvPr>
          <p:cNvSpPr txBox="1"/>
          <p:nvPr userDrawn="1"/>
        </p:nvSpPr>
        <p:spPr>
          <a:xfrm>
            <a:off x="906463" y="6466695"/>
            <a:ext cx="4668988" cy="21695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OF LONDON     </a:t>
            </a:r>
            <a:endParaRPr lang="en-GB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3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3822" r:id="rId2"/>
    <p:sldLayoutId id="2147483821" r:id="rId3"/>
    <p:sldLayoutId id="2147483814" r:id="rId4"/>
    <p:sldLayoutId id="2147483813" r:id="rId5"/>
    <p:sldLayoutId id="2147483847" r:id="rId6"/>
    <p:sldLayoutId id="2147483815" r:id="rId7"/>
    <p:sldLayoutId id="2147483972" r:id="rId8"/>
    <p:sldLayoutId id="2147483848" r:id="rId9"/>
    <p:sldLayoutId id="2147483973" r:id="rId10"/>
    <p:sldLayoutId id="2147484034" r:id="rId11"/>
    <p:sldLayoutId id="2147484035" r:id="rId12"/>
    <p:sldLayoutId id="2147484094" r:id="rId13"/>
    <p:sldLayoutId id="2147484036" r:id="rId14"/>
    <p:sldLayoutId id="2147484095" r:id="rId15"/>
    <p:sldLayoutId id="2147483826" r:id="rId16"/>
    <p:sldLayoutId id="2147483836" r:id="rId17"/>
    <p:sldLayoutId id="2147483827" r:id="rId18"/>
    <p:sldLayoutId id="2147483830" r:id="rId19"/>
    <p:sldLayoutId id="2147483831" r:id="rId20"/>
    <p:sldLayoutId id="2147483839" r:id="rId21"/>
    <p:sldLayoutId id="2147483837" r:id="rId22"/>
    <p:sldLayoutId id="2147483975" r:id="rId23"/>
    <p:sldLayoutId id="2147483976" r:id="rId24"/>
    <p:sldLayoutId id="2147483846" r:id="rId25"/>
    <p:sldLayoutId id="2147483838" r:id="rId26"/>
    <p:sldLayoutId id="2147483974" r:id="rId27"/>
    <p:sldLayoutId id="2147483851" r:id="rId28"/>
    <p:sldLayoutId id="2147483844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 cap="all" baseline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7" userDrawn="1">
          <p15:clr>
            <a:srgbClr val="F26B43"/>
          </p15:clr>
        </p15:guide>
        <p15:guide id="2" pos="571" userDrawn="1">
          <p15:clr>
            <a:srgbClr val="F26B43"/>
          </p15:clr>
        </p15:guide>
        <p15:guide id="3" orient="horz" pos="3690" userDrawn="1">
          <p15:clr>
            <a:srgbClr val="F26B43"/>
          </p15:clr>
        </p15:guide>
        <p15:guide id="5" orient="horz" pos="1003" userDrawn="1">
          <p15:clr>
            <a:srgbClr val="F26B43"/>
          </p15:clr>
        </p15:guide>
        <p15:guide id="6" pos="71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8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izzian.owen@london.gov.uk" TargetMode="External"/><Relationship Id="rId2" Type="http://schemas.openxmlformats.org/officeDocument/2006/relationships/hyperlink" Target="mailto:rhiannon.haycock@london.gov.uk" TargetMode="External"/><Relationship Id="rId1" Type="http://schemas.openxmlformats.org/officeDocument/2006/relationships/slideLayout" Target="../slideLayouts/slideLayout24.xml"/><Relationship Id="rId5" Type="http://schemas.openxmlformats.org/officeDocument/2006/relationships/hyperlink" Target="mailto:kris.gavin@london.gov.uk" TargetMode="External"/><Relationship Id="rId4" Type="http://schemas.openxmlformats.org/officeDocument/2006/relationships/hyperlink" Target="mailto:sue.willsher@london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88D9-6BCC-4EDB-8539-A43B715946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2E48A1F-4901-437A-8177-CAF6953DD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7791" y="5163176"/>
            <a:ext cx="9027271" cy="329002"/>
          </a:xfrm>
        </p:spPr>
        <p:txBody>
          <a:bodyPr vert="horz" lIns="0" tIns="36000" rIns="36000" bIns="36000" rtlCol="0" anchor="t">
            <a:noAutofit/>
          </a:bodyPr>
          <a:lstStyle/>
          <a:p>
            <a:pPr algn="r"/>
            <a:r>
              <a:rPr lang="en-GB" dirty="0">
                <a:latin typeface="Arial"/>
                <a:cs typeface="Arial"/>
              </a:rPr>
              <a:t>Rhiannon Haycock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7E5315B-1618-4782-838C-CA14D98D1C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12494" y="5678544"/>
            <a:ext cx="9027271" cy="329002"/>
          </a:xfrm>
        </p:spPr>
        <p:txBody>
          <a:bodyPr vert="horz" lIns="0" tIns="0" rIns="0" bIns="0" rtlCol="0" anchor="t">
            <a:noAutofit/>
          </a:bodyPr>
          <a:lstStyle/>
          <a:p>
            <a:pPr algn="r"/>
            <a:r>
              <a:rPr lang="en-GB" dirty="0">
                <a:latin typeface="Arial"/>
                <a:cs typeface="Arial"/>
              </a:rPr>
              <a:t>27 April 2022</a:t>
            </a:r>
          </a:p>
          <a:p>
            <a:endParaRPr lang="en-GB" dirty="0"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1A0100-AAC7-4D7B-8722-EBEFD3488872}"/>
              </a:ext>
            </a:extLst>
          </p:cNvPr>
          <p:cNvSpPr/>
          <p:nvPr/>
        </p:nvSpPr>
        <p:spPr>
          <a:xfrm>
            <a:off x="5974813" y="2017222"/>
            <a:ext cx="3756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13473A-6842-44C8-B42A-0211B72D041A}"/>
              </a:ext>
            </a:extLst>
          </p:cNvPr>
          <p:cNvSpPr txBox="1"/>
          <p:nvPr/>
        </p:nvSpPr>
        <p:spPr bwMode="gray">
          <a:xfrm>
            <a:off x="3012042" y="3182780"/>
            <a:ext cx="6167916" cy="8079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Warmer Homes 3</a:t>
            </a:r>
          </a:p>
          <a:p>
            <a:pPr algn="ctr"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Private rented sector</a:t>
            </a:r>
          </a:p>
        </p:txBody>
      </p:sp>
    </p:spTree>
    <p:extLst>
      <p:ext uri="{BB962C8B-B14F-4D97-AF65-F5344CB8AC3E}">
        <p14:creationId xmlns:p14="http://schemas.microsoft.com/office/powerpoint/2010/main" val="257636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6C0A9BB-D0CA-407B-B6B8-61783B790C0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6464" y="1321725"/>
            <a:ext cx="10393362" cy="4432910"/>
          </a:xfrm>
        </p:spPr>
        <p:txBody>
          <a:bodyPr/>
          <a:lstStyle/>
          <a:p>
            <a:r>
              <a:rPr lang="en-GB" sz="2400" dirty="0"/>
              <a:t>The Programme</a:t>
            </a:r>
          </a:p>
          <a:p>
            <a:r>
              <a:rPr lang="en-GB" sz="2400" dirty="0"/>
              <a:t>The Contractor</a:t>
            </a:r>
          </a:p>
          <a:p>
            <a:r>
              <a:rPr lang="en-GB" sz="2400" dirty="0"/>
              <a:t>The Funding</a:t>
            </a:r>
          </a:p>
          <a:p>
            <a:r>
              <a:rPr lang="en-GB" sz="2400" dirty="0"/>
              <a:t>The Measures</a:t>
            </a:r>
          </a:p>
          <a:p>
            <a:r>
              <a:rPr lang="en-GB" sz="2400" dirty="0"/>
              <a:t>The Ask of Partners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593DA73-6F8C-402F-A17E-16792C86B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463" y="558384"/>
            <a:ext cx="10393362" cy="540000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9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CDC55F-D856-42F5-812A-ACB7B721A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463" y="506192"/>
            <a:ext cx="5868910" cy="540000"/>
          </a:xfrm>
        </p:spPr>
        <p:txBody>
          <a:bodyPr anchor="ctr">
            <a:normAutofit/>
          </a:bodyPr>
          <a:lstStyle/>
          <a:p>
            <a:r>
              <a:rPr lang="en-GB" dirty="0"/>
              <a:t>The Programme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91FB377-7F03-4512-A395-CB3BA01937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27063" y="2671415"/>
            <a:ext cx="4058473" cy="1119622"/>
          </a:xfrm>
        </p:spPr>
        <p:txBody>
          <a:bodyPr/>
          <a:lstStyle/>
          <a:p>
            <a:r>
              <a:rPr lang="en-US" dirty="0"/>
              <a:t>Funding is available in every borough however we will work with and around boroughs who have their own Sustainable Warmth funding</a:t>
            </a:r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DFA0519F-7355-414A-A5B1-4FEA2E702F8B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860929388"/>
              </p:ext>
            </p:extLst>
          </p:nvPr>
        </p:nvGraphicFramePr>
        <p:xfrm>
          <a:off x="906464" y="1296194"/>
          <a:ext cx="5868909" cy="4265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24146F0-4350-43D6-8DB3-658D42B114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1675" y="3338512"/>
            <a:ext cx="628650" cy="180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405B2F-6706-4B62-A0C8-BC5ADC381A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4075" y="3490912"/>
            <a:ext cx="628650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28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433FBE-0D74-4B4C-9840-2093D8673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contractor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16DCDF2-0B3D-4103-B31E-A831FDE93659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2992580" y="2852908"/>
            <a:ext cx="5500285" cy="12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4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A6B82A-8672-414E-ACAE-768D924E902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6462" y="1287463"/>
            <a:ext cx="10393361" cy="4464153"/>
          </a:xfrm>
        </p:spPr>
        <p:txBody>
          <a:bodyPr/>
          <a:lstStyle/>
          <a:p>
            <a:r>
              <a:rPr lang="en-GB" dirty="0"/>
              <a:t>Nominal budgets and targets have been allocated to each sub-region based on fuel poverty levels and whether both funding streams are available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Grant levels in PRS vary from £5,000 to £16,666 depending on EPC rating and fuel type</a:t>
            </a:r>
          </a:p>
          <a:p>
            <a:endParaRPr lang="en-GB" dirty="0"/>
          </a:p>
          <a:p>
            <a:r>
              <a:rPr lang="en-GB" dirty="0"/>
              <a:t>Landlords must contribute at least one-third of the cost</a:t>
            </a:r>
          </a:p>
          <a:p>
            <a:endParaRPr lang="en-GB" dirty="0"/>
          </a:p>
          <a:p>
            <a:r>
              <a:rPr lang="en-GB" dirty="0"/>
              <a:t>EPC D rated homes are capped at 30%</a:t>
            </a:r>
          </a:p>
          <a:p>
            <a:endParaRPr lang="en-GB" dirty="0"/>
          </a:p>
          <a:p>
            <a:r>
              <a:rPr lang="en-GB" dirty="0"/>
              <a:t>GLA core Warmer Homes funding is additional to this and will remain available for gas boiler repairs and replacements in any London borough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027346-054E-466E-93EB-476B05BA1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funding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4F12A2-D331-45F4-ADC6-08F564B976C0}"/>
              </a:ext>
            </a:extLst>
          </p:cNvPr>
          <p:cNvSpPr txBox="1"/>
          <p:nvPr/>
        </p:nvSpPr>
        <p:spPr bwMode="gray">
          <a:xfrm>
            <a:off x="6096000" y="1369524"/>
            <a:ext cx="4994032" cy="472647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spcBef>
                <a:spcPts val="0"/>
              </a:spcBef>
            </a:pPr>
            <a:endParaRPr lang="en-GB" sz="16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8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00DF2C-2FD0-4A82-B951-0CDBC473E05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Measures include:</a:t>
            </a:r>
          </a:p>
          <a:p>
            <a:endParaRPr lang="en-GB" dirty="0"/>
          </a:p>
          <a:p>
            <a:r>
              <a:rPr lang="en-GB" dirty="0"/>
              <a:t>Heat pumps</a:t>
            </a:r>
          </a:p>
          <a:p>
            <a:r>
              <a:rPr lang="en-GB" dirty="0"/>
              <a:t>Solid wall insulation</a:t>
            </a:r>
          </a:p>
          <a:p>
            <a:r>
              <a:rPr lang="en-GB" dirty="0"/>
              <a:t>Solar PV</a:t>
            </a:r>
          </a:p>
          <a:p>
            <a:r>
              <a:rPr lang="en-GB" dirty="0"/>
              <a:t>Loft insulation</a:t>
            </a:r>
          </a:p>
          <a:p>
            <a:r>
              <a:rPr lang="en-GB" dirty="0"/>
              <a:t>Cavity wall insulation</a:t>
            </a:r>
          </a:p>
          <a:p>
            <a:r>
              <a:rPr lang="en-GB" dirty="0"/>
              <a:t>Draughtproofing</a:t>
            </a:r>
          </a:p>
          <a:p>
            <a:r>
              <a:rPr lang="en-GB" dirty="0"/>
              <a:t>Solar thermal</a:t>
            </a:r>
          </a:p>
          <a:p>
            <a:r>
              <a:rPr lang="en-GB" dirty="0"/>
              <a:t>Double glazing</a:t>
            </a:r>
          </a:p>
          <a:p>
            <a:endParaRPr lang="en-GB" dirty="0"/>
          </a:p>
          <a:p>
            <a:r>
              <a:rPr lang="en-GB" dirty="0"/>
              <a:t>Core Warmer Homes funding is expected to fund gas boiler repairs and replacements for at least one more year</a:t>
            </a:r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DBC25F-18AA-4CD5-AE4E-3F64A51F0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measures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D1A452-D8C7-4128-9250-931C569C7A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Sustainable Warmth funds low carbon heating and fabric improvements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80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E05A99-2A2C-4FE4-90F6-63783DE9EE3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 dirty="0">
              <a:latin typeface="+mn-lt"/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+mn-lt"/>
                <a:ea typeface="Calibri" panose="020F0502020204030204" pitchFamily="34" charset="0"/>
              </a:rPr>
              <a:t>T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o qualify for this funding your tenants will need to have a total household income of less than £20,000 per year after tax, National Insurance, rent costs and council tax. </a:t>
            </a:r>
          </a:p>
          <a:p>
            <a:endParaRPr lang="en-GB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Tenants will need to apply through the GLA Warmer Homes application portal (London.gov.uk/warmer-homes) for eligibility to be verified.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5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If the eligibility criteria is met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GLA’s service provider RetrofitWorks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will undertake a survey to identify what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energy saving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improvements can be installed and funded. </a:t>
            </a:r>
            <a:endParaRPr lang="en-GB" dirty="0">
              <a:solidFill>
                <a:schemeClr val="bg2">
                  <a:lumMod val="5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endParaRPr lang="en-GB" dirty="0">
              <a:solidFill>
                <a:schemeClr val="bg2">
                  <a:lumMod val="5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Landlords will be expected to contribute at least one-third of the cost.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FD8CE-92CB-4550-858A-2F2670E7B54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54DA7D-5901-4A06-AF4E-C57EF79F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To apply</a:t>
            </a:r>
          </a:p>
        </p:txBody>
      </p:sp>
    </p:spTree>
    <p:extLst>
      <p:ext uri="{BB962C8B-B14F-4D97-AF65-F5344CB8AC3E}">
        <p14:creationId xmlns:p14="http://schemas.microsoft.com/office/powerpoint/2010/main" val="319009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9D0FF8-CB33-48DA-8D45-9A3F505E050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North London</a:t>
            </a:r>
          </a:p>
          <a:p>
            <a:pPr marL="0" indent="0">
              <a:buNone/>
            </a:pPr>
            <a:r>
              <a:rPr lang="en-GB" dirty="0"/>
              <a:t>Rhiannon Haycock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rhiannon.haycock@london.gov.uk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East London</a:t>
            </a:r>
          </a:p>
          <a:p>
            <a:pPr marL="0" indent="0">
              <a:buNone/>
            </a:pPr>
            <a:r>
              <a:rPr lang="en-GB" dirty="0"/>
              <a:t>Kiz Owen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kizzian.owen@london.gov.uk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South East London</a:t>
            </a:r>
          </a:p>
          <a:p>
            <a:pPr marL="0" indent="0">
              <a:buNone/>
            </a:pPr>
            <a:r>
              <a:rPr lang="en-GB" dirty="0"/>
              <a:t>Sue Willsher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sue.willsher@london.gov.uk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South West London</a:t>
            </a:r>
          </a:p>
          <a:p>
            <a:pPr marL="0" indent="0">
              <a:buNone/>
            </a:pPr>
            <a:r>
              <a:rPr lang="en-GB" b="1" dirty="0"/>
              <a:t>Kris Gavin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kris.gavin@london.gov.uk</a:t>
            </a:r>
            <a:r>
              <a:rPr lang="en-GB" dirty="0"/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42AED4-536F-4E5B-9CB1-5B21FAD1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156272061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MOL2">
      <a:dk1>
        <a:srgbClr val="353E43"/>
      </a:dk1>
      <a:lt1>
        <a:srgbClr val="FFFFFF"/>
      </a:lt1>
      <a:dk2>
        <a:srgbClr val="5C6970"/>
      </a:dk2>
      <a:lt2>
        <a:srgbClr val="A3A3A3"/>
      </a:lt2>
      <a:accent1>
        <a:srgbClr val="EE266D"/>
      </a:accent1>
      <a:accent2>
        <a:srgbClr val="5C6970"/>
      </a:accent2>
      <a:accent3>
        <a:srgbClr val="00AEEF"/>
      </a:accent3>
      <a:accent4>
        <a:srgbClr val="E95814"/>
      </a:accent4>
      <a:accent5>
        <a:srgbClr val="792D89"/>
      </a:accent5>
      <a:accent6>
        <a:srgbClr val="008D48"/>
      </a:accent6>
      <a:hlink>
        <a:srgbClr val="5C6970"/>
      </a:hlink>
      <a:folHlink>
        <a:srgbClr val="A3A3A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>
      <a:srgbClr val="EE266D"/>
    </a:custClr>
    <a:custClr>
      <a:srgbClr val="00AEEF"/>
    </a:custClr>
    <a:custClr>
      <a:srgbClr val="008D48"/>
    </a:custClr>
    <a:custClr>
      <a:srgbClr val="FFF200"/>
    </a:custClr>
    <a:custClr>
      <a:srgbClr val="E85713"/>
    </a:custClr>
    <a:custClr>
      <a:srgbClr val="E0001B"/>
    </a:custClr>
    <a:custClr>
      <a:srgbClr val="9E0059"/>
    </a:custClr>
    <a:custClr>
      <a:srgbClr val="00577D"/>
    </a:custClr>
    <a:custClr>
      <a:srgbClr val="DCA000"/>
    </a:custClr>
    <a:custClr>
      <a:srgbClr val="792C89"/>
    </a:custClr>
    <a:custClr>
      <a:srgbClr val="F1518A"/>
    </a:custClr>
    <a:custClr>
      <a:srgbClr val="33BEF2"/>
    </a:custClr>
    <a:custClr>
      <a:srgbClr val="33A46D"/>
    </a:custClr>
    <a:custClr>
      <a:srgbClr val="FFF533"/>
    </a:custClr>
    <a:custClr>
      <a:srgbClr val="ED7942"/>
    </a:custClr>
    <a:custClr>
      <a:srgbClr val="E63349"/>
    </a:custClr>
    <a:custClr>
      <a:srgbClr val="B1337A"/>
    </a:custClr>
    <a:custClr>
      <a:srgbClr val="337997"/>
    </a:custClr>
    <a:custClr>
      <a:srgbClr val="E3B333"/>
    </a:custClr>
    <a:custClr>
      <a:srgbClr val="9456A1"/>
    </a:custClr>
    <a:custClr>
      <a:srgbClr val="F57DA7"/>
    </a:custClr>
    <a:custClr>
      <a:srgbClr val="66CEF5"/>
    </a:custClr>
    <a:custClr>
      <a:srgbClr val="66BB91"/>
    </a:custClr>
    <a:custClr>
      <a:srgbClr val="FFF766"/>
    </a:custClr>
    <a:custClr>
      <a:srgbClr val="F19A71"/>
    </a:custClr>
    <a:custClr>
      <a:srgbClr val="EC6676"/>
    </a:custClr>
    <a:custClr>
      <a:srgbClr val="C5669B"/>
    </a:custClr>
    <a:custClr>
      <a:srgbClr val="669AB1"/>
    </a:custClr>
    <a:custClr>
      <a:srgbClr val="EAC666"/>
    </a:custClr>
    <a:custClr>
      <a:srgbClr val="AF81B8"/>
    </a:custClr>
    <a:custClr>
      <a:srgbClr val="F8A8C5"/>
    </a:custClr>
    <a:custClr>
      <a:srgbClr val="99DFF9"/>
    </a:custClr>
    <a:custClr>
      <a:srgbClr val="99D1B6"/>
    </a:custClr>
    <a:custClr>
      <a:srgbClr val="FFFA99"/>
    </a:custClr>
    <a:custClr>
      <a:srgbClr val="F6BCA1"/>
    </a:custClr>
    <a:custClr>
      <a:srgbClr val="F399A4"/>
    </a:custClr>
    <a:custClr>
      <a:srgbClr val="D899BD"/>
    </a:custClr>
    <a:custClr>
      <a:srgbClr val="99BCCB"/>
    </a:custClr>
    <a:custClr>
      <a:srgbClr val="F1D999"/>
    </a:custClr>
    <a:custClr>
      <a:srgbClr val="C9ABD0"/>
    </a:custClr>
    <a:custClr>
      <a:srgbClr val="FCD4E2"/>
    </a:custClr>
    <a:custClr>
      <a:srgbClr val="CCEFFC"/>
    </a:custClr>
    <a:custClr>
      <a:srgbClr val="CCE8DA"/>
    </a:custClr>
    <a:custClr>
      <a:srgbClr val="FFFCCC"/>
    </a:custClr>
    <a:custClr>
      <a:srgbClr val="FADDD0"/>
    </a:custClr>
    <a:custClr>
      <a:srgbClr val="F9CCD1"/>
    </a:custClr>
    <a:custClr>
      <a:srgbClr val="ECCCDE"/>
    </a:custClr>
    <a:custClr>
      <a:srgbClr val="CCDDE5"/>
    </a:custClr>
    <a:custClr>
      <a:srgbClr val="F8ECCC"/>
    </a:custClr>
    <a:custClr>
      <a:srgbClr val="E4D5E7"/>
    </a:custClr>
  </a:custClrLst>
</a:theme>
</file>

<file path=ppt/theme/theme2.xml><?xml version="1.0" encoding="utf-8"?>
<a:theme xmlns:a="http://schemas.openxmlformats.org/drawingml/2006/main" name="CONTENT_MOL">
  <a:themeElements>
    <a:clrScheme name="MOL2">
      <a:dk1>
        <a:srgbClr val="353E43"/>
      </a:dk1>
      <a:lt1>
        <a:srgbClr val="FFFFFF"/>
      </a:lt1>
      <a:dk2>
        <a:srgbClr val="5C6970"/>
      </a:dk2>
      <a:lt2>
        <a:srgbClr val="A3A3A3"/>
      </a:lt2>
      <a:accent1>
        <a:srgbClr val="EE266D"/>
      </a:accent1>
      <a:accent2>
        <a:srgbClr val="5C6970"/>
      </a:accent2>
      <a:accent3>
        <a:srgbClr val="00AEEF"/>
      </a:accent3>
      <a:accent4>
        <a:srgbClr val="E95814"/>
      </a:accent4>
      <a:accent5>
        <a:srgbClr val="792D89"/>
      </a:accent5>
      <a:accent6>
        <a:srgbClr val="008D48"/>
      </a:accent6>
      <a:hlink>
        <a:srgbClr val="5C6970"/>
      </a:hlink>
      <a:folHlink>
        <a:srgbClr val="A3A3A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bg1"/>
            </a:solidFill>
            <a:latin typeface="+mj-lt"/>
            <a:cs typeface="Brave Sans" panose="020B0504020101010102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algn="l">
          <a:spcBef>
            <a:spcPts val="0"/>
          </a:spcBef>
          <a:defRPr sz="1600" dirty="0" err="1" smtClean="0">
            <a:latin typeface="+mn-lt"/>
            <a:cs typeface="Arial" pitchFamily="34" charset="0"/>
          </a:defRPr>
        </a:defPPr>
      </a:lstStyle>
    </a:txDef>
  </a:objectDefaults>
  <a:extraClrSchemeLst/>
  <a:custClrLst>
    <a:custClr>
      <a:srgbClr val="EE266D"/>
    </a:custClr>
    <a:custClr>
      <a:srgbClr val="00AEEF"/>
    </a:custClr>
    <a:custClr>
      <a:srgbClr val="008D48"/>
    </a:custClr>
    <a:custClr>
      <a:srgbClr val="FFF200"/>
    </a:custClr>
    <a:custClr>
      <a:srgbClr val="E85713"/>
    </a:custClr>
    <a:custClr>
      <a:srgbClr val="E0001B"/>
    </a:custClr>
    <a:custClr>
      <a:srgbClr val="9E0059"/>
    </a:custClr>
    <a:custClr>
      <a:srgbClr val="00577D"/>
    </a:custClr>
    <a:custClr>
      <a:srgbClr val="DCA000"/>
    </a:custClr>
    <a:custClr>
      <a:srgbClr val="792C89"/>
    </a:custClr>
    <a:custClr>
      <a:srgbClr val="F1518A"/>
    </a:custClr>
    <a:custClr>
      <a:srgbClr val="33BEF2"/>
    </a:custClr>
    <a:custClr>
      <a:srgbClr val="33A46D"/>
    </a:custClr>
    <a:custClr>
      <a:srgbClr val="FFF533"/>
    </a:custClr>
    <a:custClr>
      <a:srgbClr val="ED7942"/>
    </a:custClr>
    <a:custClr>
      <a:srgbClr val="E63349"/>
    </a:custClr>
    <a:custClr>
      <a:srgbClr val="B1337A"/>
    </a:custClr>
    <a:custClr>
      <a:srgbClr val="337997"/>
    </a:custClr>
    <a:custClr>
      <a:srgbClr val="E3B333"/>
    </a:custClr>
    <a:custClr>
      <a:srgbClr val="9456A1"/>
    </a:custClr>
    <a:custClr>
      <a:srgbClr val="F57DA7"/>
    </a:custClr>
    <a:custClr>
      <a:srgbClr val="66CEF5"/>
    </a:custClr>
    <a:custClr>
      <a:srgbClr val="66BB91"/>
    </a:custClr>
    <a:custClr>
      <a:srgbClr val="FFF766"/>
    </a:custClr>
    <a:custClr>
      <a:srgbClr val="F19A71"/>
    </a:custClr>
    <a:custClr>
      <a:srgbClr val="EC6676"/>
    </a:custClr>
    <a:custClr>
      <a:srgbClr val="C5669B"/>
    </a:custClr>
    <a:custClr>
      <a:srgbClr val="669AB1"/>
    </a:custClr>
    <a:custClr>
      <a:srgbClr val="EAC666"/>
    </a:custClr>
    <a:custClr>
      <a:srgbClr val="AF81B8"/>
    </a:custClr>
    <a:custClr>
      <a:srgbClr val="F8A8C5"/>
    </a:custClr>
    <a:custClr>
      <a:srgbClr val="99DFF9"/>
    </a:custClr>
    <a:custClr>
      <a:srgbClr val="99D1B6"/>
    </a:custClr>
    <a:custClr>
      <a:srgbClr val="FFFA99"/>
    </a:custClr>
    <a:custClr>
      <a:srgbClr val="F6BCA1"/>
    </a:custClr>
    <a:custClr>
      <a:srgbClr val="F399A4"/>
    </a:custClr>
    <a:custClr>
      <a:srgbClr val="D899BD"/>
    </a:custClr>
    <a:custClr>
      <a:srgbClr val="99BCCB"/>
    </a:custClr>
    <a:custClr>
      <a:srgbClr val="F1D999"/>
    </a:custClr>
    <a:custClr>
      <a:srgbClr val="C9ABD0"/>
    </a:custClr>
    <a:custClr>
      <a:srgbClr val="FCD4E2"/>
    </a:custClr>
    <a:custClr>
      <a:srgbClr val="CCEFFC"/>
    </a:custClr>
    <a:custClr>
      <a:srgbClr val="CCE8DA"/>
    </a:custClr>
    <a:custClr>
      <a:srgbClr val="FFFCCC"/>
    </a:custClr>
    <a:custClr>
      <a:srgbClr val="FADDD0"/>
    </a:custClr>
    <a:custClr>
      <a:srgbClr val="F9CCD1"/>
    </a:custClr>
    <a:custClr>
      <a:srgbClr val="ECCCDE"/>
    </a:custClr>
    <a:custClr>
      <a:srgbClr val="CCDDE5"/>
    </a:custClr>
    <a:custClr>
      <a:srgbClr val="F8ECCC"/>
    </a:custClr>
    <a:custClr>
      <a:srgbClr val="E4D5E7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89C428AF73F242A4DECAA51459A057" ma:contentTypeVersion="9" ma:contentTypeDescription="Create a new document." ma:contentTypeScope="" ma:versionID="3e5d8641f9b623d77136a08f4309f7e9">
  <xsd:schema xmlns:xsd="http://www.w3.org/2001/XMLSchema" xmlns:xs="http://www.w3.org/2001/XMLSchema" xmlns:p="http://schemas.microsoft.com/office/2006/metadata/properties" xmlns:ns2="dcf52107-ed1c-465b-a329-2aedf0e66872" xmlns:ns3="6124597f-d260-4d7b-84bb-2376508cbf06" targetNamespace="http://schemas.microsoft.com/office/2006/metadata/properties" ma:root="true" ma:fieldsID="4059523c20c0a1771600bba70b44359f" ns2:_="" ns3:_="">
    <xsd:import namespace="dcf52107-ed1c-465b-a329-2aedf0e66872"/>
    <xsd:import namespace="6124597f-d260-4d7b-84bb-2376508cbf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52107-ed1c-465b-a329-2aedf0e668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4597f-d260-4d7b-84bb-2376508cbf0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3E8904-8292-4ED2-BAE0-8D0C6A275D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1E36EF-01EA-48D7-A2CB-E95E3E126C8E}">
  <ds:schemaRefs>
    <ds:schemaRef ds:uri="6124597f-d260-4d7b-84bb-2376508cbf06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cf52107-ed1c-465b-a329-2aedf0e66872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26261A2-A730-4B07-9B9A-3AB38E1103E9}">
  <ds:schemaRefs>
    <ds:schemaRef ds:uri="6124597f-d260-4d7b-84bb-2376508cbf06"/>
    <ds:schemaRef ds:uri="dcf52107-ed1c-465b-a329-2aedf0e668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457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Brave Sans</vt:lpstr>
      <vt:lpstr>Courier New</vt:lpstr>
      <vt:lpstr>Times New Roman</vt:lpstr>
      <vt:lpstr>TITLE</vt:lpstr>
      <vt:lpstr>CONTENT_MOL</vt:lpstr>
      <vt:lpstr> </vt:lpstr>
      <vt:lpstr>Overview</vt:lpstr>
      <vt:lpstr>The Programme</vt:lpstr>
      <vt:lpstr>The contractor</vt:lpstr>
      <vt:lpstr>The funding</vt:lpstr>
      <vt:lpstr>The measures</vt:lpstr>
      <vt:lpstr> To apply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Wheelwright</dc:creator>
  <cp:lastModifiedBy>Julia Morris</cp:lastModifiedBy>
  <cp:revision>67</cp:revision>
  <dcterms:created xsi:type="dcterms:W3CDTF">2018-03-04T22:15:48Z</dcterms:created>
  <dcterms:modified xsi:type="dcterms:W3CDTF">2022-04-26T16:45:11Z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0x010100AB89C428AF73F242A4DECAA51459A057</vt:lpwstr>
  </property>
</Properties>
</file>