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1pPr>
    <a:lvl2pPr marL="0" marR="0" indent="45720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2pPr>
    <a:lvl3pPr marL="0" marR="0" indent="91440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3pPr>
    <a:lvl4pPr marL="0" marR="0" indent="137160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4pPr>
    <a:lvl5pPr marL="0" marR="0" indent="182880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5pPr>
    <a:lvl6pPr marL="0" marR="0" indent="228600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6pPr>
    <a:lvl7pPr marL="0" marR="0" indent="274320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7pPr>
    <a:lvl8pPr marL="0" marR="0" indent="320040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8pPr>
    <a:lvl9pPr marL="0" marR="0" indent="365760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D5D5D5"/>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firstRow>
  </a:tblStyle>
  <a:tblStyle styleId="{C7B018BB-80A7-4F77-B60F-C8B233D01FF8}"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D5D5D5"/>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2">
              <a:hueOff val="-357243"/>
              <a:satOff val="7293"/>
              <a:lumOff val="8906"/>
            </a:schemeClr>
          </a:solidFill>
        </a:fill>
      </a:tcStyle>
    </a:firstRow>
  </a:tblStyle>
  <a:tblStyle styleId="{EEE7283C-3CF3-47DC-8721-378D4A62B228}"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D5D5D5"/>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3">
              <a:satOff val="1412"/>
              <a:lumOff val="16412"/>
            </a:schemeClr>
          </a:solidFill>
        </a:fill>
      </a:tcStyle>
    </a:firstCol>
    <a:lastRow>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atOff val="1412"/>
                  <a:lumOff val="16412"/>
                </a:schemeClr>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6E937E"/>
          </a:solidFill>
        </a:fill>
      </a:tcStyle>
    </a:firstRow>
  </a:tblStyle>
  <a:tblStyle styleId="{CF821DB8-F4EB-4A41-A1BA-3FCAFE7338EE}"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AF7E9"/>
          </a:solidFill>
        </a:fill>
      </a:tcStyle>
    </a:wholeTbl>
    <a:band2H>
      <a:tcTxStyle/>
      <a:tcStyle>
        <a:tcBdr/>
        <a:fill>
          <a:solidFill>
            <a:srgbClr val="FFF171"/>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A51B"/>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E1A84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AF7E9"/>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4">
              <a:hueOff val="103425"/>
              <a:satOff val="-7243"/>
              <a:lumOff val="9921"/>
            </a:schemeClr>
          </a:solidFill>
        </a:fill>
      </a:tcStyle>
    </a:firstRow>
  </a:tblStyle>
  <a:tblStyle styleId="{33BA23B1-9221-436E-865A-0063620EA4FD}"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chemeClr val="accent5"/>
          </a:solidFill>
        </a:fill>
      </a:tcStyle>
    </a:band2H>
    <a:firstCol>
      <a:tcTxStyle b="on" i="off">
        <a:font>
          <a:latin typeface="Graphik Semibold"/>
          <a:ea typeface="Graphik Semibold"/>
          <a:cs typeface="Graphik Semibold"/>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5">
              <a:lumOff val="-14283"/>
            </a:schemeClr>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5">
                  <a:lumOff val="-14283"/>
                </a:schemeClr>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5">
              <a:satOff val="-6299"/>
              <a:lumOff val="-32309"/>
            </a:schemeClr>
          </a:solidFill>
        </a:fill>
      </a:tcStyle>
    </a:firstRow>
  </a:tblStyle>
  <a:tblStyle styleId="{2708684C-4D16-4618-839F-0558EEFCDFE6}" styleName="">
    <a:tblBg/>
    <a:wholeTbl>
      <a:tcTxStyle b="off" i="off">
        <a:font>
          <a:latin typeface="Graphik"/>
          <a:ea typeface="Graphik"/>
          <a:cs typeface="Graphik"/>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EDEEEE"/>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5D5D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3" d="100"/>
          <a:sy n="23" d="100"/>
        </p:scale>
        <p:origin x="981" y="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 name="Shape 205"/>
          <p:cNvSpPr>
            <a:spLocks noGrp="1" noRot="1" noChangeAspect="1"/>
          </p:cNvSpPr>
          <p:nvPr>
            <p:ph type="sldImg"/>
          </p:nvPr>
        </p:nvSpPr>
        <p:spPr>
          <a:xfrm>
            <a:off x="1143000" y="685800"/>
            <a:ext cx="4572000" cy="3429000"/>
          </a:xfrm>
          <a:prstGeom prst="rect">
            <a:avLst/>
          </a:prstGeom>
        </p:spPr>
        <p:txBody>
          <a:bodyPr/>
          <a:lstStyle/>
          <a:p>
            <a:endParaRPr/>
          </a:p>
        </p:txBody>
      </p:sp>
      <p:sp>
        <p:nvSpPr>
          <p:cNvPr id="206" name="Shape 20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6500" y="12268950"/>
            <a:ext cx="21971000" cy="660401"/>
          </a:xfrm>
          <a:prstGeom prst="rect">
            <a:avLst/>
          </a:prstGeom>
        </p:spPr>
        <p:txBody>
          <a:bodyPr lIns="45719" tIns="45719" rIns="45719" bIns="45719" anchor="b"/>
          <a:lstStyle>
            <a:lvl1pPr marL="0" indent="0" defTabSz="825500">
              <a:spcBef>
                <a:spcPts val="0"/>
              </a:spcBef>
              <a:buSzTx/>
              <a:buNone/>
              <a:defRPr sz="3300">
                <a:latin typeface="Produkt Light"/>
                <a:ea typeface="Produkt Light"/>
                <a:cs typeface="Produkt Light"/>
                <a:sym typeface="Produkt Light"/>
              </a:defRPr>
            </a:lvl1pPr>
          </a:lstStyle>
          <a:p>
            <a:r>
              <a:t>Author and Date</a:t>
            </a:r>
          </a:p>
        </p:txBody>
      </p:sp>
      <p:sp>
        <p:nvSpPr>
          <p:cNvPr id="12" name="Body Level One…"/>
          <p:cNvSpPr txBox="1">
            <a:spLocks noGrp="1"/>
          </p:cNvSpPr>
          <p:nvPr>
            <p:ph type="body" sz="quarter" idx="1" hasCustomPrompt="1"/>
          </p:nvPr>
        </p:nvSpPr>
        <p:spPr>
          <a:xfrm>
            <a:off x="1206500" y="7353300"/>
            <a:ext cx="21971000" cy="2006600"/>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r>
              <a:t>Presentation Subtitle</a:t>
            </a:r>
          </a:p>
          <a:p>
            <a:pPr lvl="1"/>
            <a:endParaRPr/>
          </a:p>
          <a:p>
            <a:pPr lvl="2"/>
            <a:endParaRPr/>
          </a:p>
          <a:p>
            <a:pPr lvl="3"/>
            <a:endParaRPr/>
          </a:p>
          <a:p>
            <a:pPr lvl="4"/>
            <a:endParaRPr/>
          </a:p>
        </p:txBody>
      </p:sp>
      <p:sp>
        <p:nvSpPr>
          <p:cNvPr id="13" name="Presentation Title"/>
          <p:cNvSpPr txBox="1">
            <a:spLocks noGrp="1"/>
          </p:cNvSpPr>
          <p:nvPr>
            <p:ph type="title" hasCustomPrompt="1"/>
          </p:nvPr>
        </p:nvSpPr>
        <p:spPr>
          <a:xfrm>
            <a:off x="1206500" y="2616200"/>
            <a:ext cx="21971004" cy="4648200"/>
          </a:xfrm>
          <a:prstGeom prst="rect">
            <a:avLst/>
          </a:prstGeom>
        </p:spPr>
        <p:txBody>
          <a:bodyPr anchor="b"/>
          <a:lstStyle>
            <a:lvl1pPr defTabSz="355600">
              <a:defRPr sz="12000" spc="-119"/>
            </a:lvl1pPr>
          </a:lstStyle>
          <a:p>
            <a:r>
              <a:t>Presentation Title</a:t>
            </a: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Subtitle"/>
          <p:cNvSpPr txBox="1">
            <a:spLocks noGrp="1"/>
          </p:cNvSpPr>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r>
              <a:t>Slide Subtitle</a:t>
            </a:r>
          </a:p>
        </p:txBody>
      </p:sp>
      <p:sp>
        <p:nvSpPr>
          <p:cNvPr id="100" name="Slide Title"/>
          <p:cNvSpPr txBox="1">
            <a:spLocks noGrp="1"/>
          </p:cNvSpPr>
          <p:nvPr>
            <p:ph type="title" hasCustomPrompt="1"/>
          </p:nvPr>
        </p:nvSpPr>
        <p:spPr>
          <a:prstGeom prst="rect">
            <a:avLst/>
          </a:prstGeom>
        </p:spPr>
        <p:txBody>
          <a:bodyPr/>
          <a:lstStyle/>
          <a:p>
            <a:r>
              <a:t>Slide 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Subtitle"/>
          <p:cNvSpPr txBox="1">
            <a:spLocks noGrp="1"/>
          </p:cNvSpPr>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r>
              <a:t>Agenda Subtitle</a:t>
            </a:r>
          </a:p>
        </p:txBody>
      </p:sp>
      <p:sp>
        <p:nvSpPr>
          <p:cNvPr id="109" name="Body Level One…"/>
          <p:cNvSpPr txBox="1">
            <a:spLocks noGrp="1"/>
          </p:cNvSpPr>
          <p:nvPr>
            <p:ph type="body" idx="1" hasCustomPrompt="1"/>
          </p:nvPr>
        </p:nvSpPr>
        <p:spPr>
          <a:prstGeom prst="rect">
            <a:avLst/>
          </a:prstGeom>
        </p:spPr>
        <p:txBody>
          <a:bodyPr/>
          <a:lstStyle>
            <a:lvl1pPr marL="0" indent="0">
              <a:spcBef>
                <a:spcPts val="6000"/>
              </a:spcBef>
              <a:buSzTx/>
              <a:buNone/>
              <a:defRPr sz="5000"/>
            </a:lvl1pPr>
            <a:lvl2pPr marL="0" indent="457200">
              <a:spcBef>
                <a:spcPts val="6000"/>
              </a:spcBef>
              <a:buSzTx/>
              <a:buNone/>
              <a:defRPr sz="5000"/>
            </a:lvl2pPr>
            <a:lvl3pPr marL="0" indent="914400">
              <a:spcBef>
                <a:spcPts val="6000"/>
              </a:spcBef>
              <a:buSzTx/>
              <a:buNone/>
              <a:defRPr sz="5000"/>
            </a:lvl3pPr>
            <a:lvl4pPr marL="0" indent="1371600">
              <a:spcBef>
                <a:spcPts val="6000"/>
              </a:spcBef>
              <a:buSzTx/>
              <a:buNone/>
              <a:defRPr sz="5000"/>
            </a:lvl4pPr>
            <a:lvl5pPr marL="0" indent="1828800">
              <a:spcBef>
                <a:spcPts val="6000"/>
              </a:spcBef>
              <a:buSzTx/>
              <a:buNone/>
              <a:defRPr sz="5000"/>
            </a:lvl5pPr>
          </a:lstStyle>
          <a:p>
            <a:r>
              <a:t>Agenda Topics</a:t>
            </a:r>
          </a:p>
          <a:p>
            <a:pPr lvl="1"/>
            <a:endParaRPr/>
          </a:p>
          <a:p>
            <a:pPr lvl="2"/>
            <a:endParaRPr/>
          </a:p>
          <a:p>
            <a:pPr lvl="3"/>
            <a:endParaRPr/>
          </a:p>
          <a:p>
            <a:pPr lvl="4"/>
            <a:endParaRPr/>
          </a:p>
        </p:txBody>
      </p:sp>
      <p:sp>
        <p:nvSpPr>
          <p:cNvPr id="110" name="Agenda Title"/>
          <p:cNvSpPr txBox="1">
            <a:spLocks noGrp="1"/>
          </p:cNvSpPr>
          <p:nvPr>
            <p:ph type="title" hasCustomPrompt="1"/>
          </p:nvPr>
        </p:nvSpPr>
        <p:spPr>
          <a:prstGeom prst="rect">
            <a:avLst/>
          </a:prstGeom>
        </p:spPr>
        <p:txBody>
          <a:bodyPr/>
          <a:lstStyle/>
          <a:p>
            <a:r>
              <a:t>Agenda Title</a:t>
            </a: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1206500" y="4191000"/>
            <a:ext cx="21971000" cy="4089400"/>
          </a:xfrm>
          <a:prstGeom prst="rect">
            <a:avLst/>
          </a:prstGeom>
        </p:spPr>
        <p:txBody>
          <a:bodyPr anchor="ctr"/>
          <a:lstStyle>
            <a:lvl1pPr marL="0" indent="0" algn="ctr" defTabSz="2438400">
              <a:lnSpc>
                <a:spcPct val="90000"/>
              </a:lnSpc>
              <a:spcBef>
                <a:spcPts val="0"/>
              </a:spcBef>
              <a:buSzTx/>
              <a:buNone/>
              <a:defRPr sz="12000" spc="-119">
                <a:latin typeface="+mn-lt"/>
                <a:ea typeface="+mn-ea"/>
                <a:cs typeface="+mn-cs"/>
                <a:sym typeface="Produkt Extralight"/>
              </a:defRPr>
            </a:lvl1pPr>
            <a:lvl2pPr marL="0" indent="457200" algn="ctr" defTabSz="2438400">
              <a:lnSpc>
                <a:spcPct val="90000"/>
              </a:lnSpc>
              <a:spcBef>
                <a:spcPts val="0"/>
              </a:spcBef>
              <a:buSzTx/>
              <a:buNone/>
              <a:defRPr sz="12000" spc="-119">
                <a:latin typeface="+mn-lt"/>
                <a:ea typeface="+mn-ea"/>
                <a:cs typeface="+mn-cs"/>
                <a:sym typeface="Produkt Extralight"/>
              </a:defRPr>
            </a:lvl2pPr>
            <a:lvl3pPr marL="0" indent="914400" algn="ctr" defTabSz="2438400">
              <a:lnSpc>
                <a:spcPct val="90000"/>
              </a:lnSpc>
              <a:spcBef>
                <a:spcPts val="0"/>
              </a:spcBef>
              <a:buSzTx/>
              <a:buNone/>
              <a:defRPr sz="12000" spc="-119">
                <a:latin typeface="+mn-lt"/>
                <a:ea typeface="+mn-ea"/>
                <a:cs typeface="+mn-cs"/>
                <a:sym typeface="Produkt Extralight"/>
              </a:defRPr>
            </a:lvl3pPr>
            <a:lvl4pPr marL="0" indent="1371600" algn="ctr" defTabSz="2438400">
              <a:lnSpc>
                <a:spcPct val="90000"/>
              </a:lnSpc>
              <a:spcBef>
                <a:spcPts val="0"/>
              </a:spcBef>
              <a:buSzTx/>
              <a:buNone/>
              <a:defRPr sz="12000" spc="-119">
                <a:latin typeface="+mn-lt"/>
                <a:ea typeface="+mn-ea"/>
                <a:cs typeface="+mn-cs"/>
                <a:sym typeface="Produkt Extralight"/>
              </a:defRPr>
            </a:lvl4pPr>
            <a:lvl5pPr marL="0" indent="1828800" algn="ctr" defTabSz="2438400">
              <a:lnSpc>
                <a:spcPct val="90000"/>
              </a:lnSpc>
              <a:spcBef>
                <a:spcPts val="0"/>
              </a:spcBef>
              <a:buSzTx/>
              <a:buNone/>
              <a:defRPr sz="12000" spc="-119">
                <a:latin typeface="+mn-lt"/>
                <a:ea typeface="+mn-ea"/>
                <a:cs typeface="+mn-cs"/>
                <a:sym typeface="Produkt Extralight"/>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1206500" y="1206500"/>
            <a:ext cx="21971000" cy="7353300"/>
          </a:xfrm>
          <a:prstGeom prst="rect">
            <a:avLst/>
          </a:prstGeom>
        </p:spPr>
        <p:txBody>
          <a:bodyPr anchor="b"/>
          <a:lstStyle>
            <a:lvl1pPr marL="0" indent="0" algn="ctr" defTabSz="2438400">
              <a:lnSpc>
                <a:spcPct val="90000"/>
              </a:lnSpc>
              <a:spcBef>
                <a:spcPts val="0"/>
              </a:spcBef>
              <a:buSzTx/>
              <a:buNone/>
              <a:defRPr sz="35000" spc="-1750">
                <a:latin typeface="+mn-lt"/>
                <a:ea typeface="+mn-ea"/>
                <a:cs typeface="+mn-cs"/>
                <a:sym typeface="Produkt Extralight"/>
              </a:defRPr>
            </a:lvl1pPr>
            <a:lvl2pPr marL="0" indent="457200" algn="ctr" defTabSz="2438400">
              <a:lnSpc>
                <a:spcPct val="90000"/>
              </a:lnSpc>
              <a:spcBef>
                <a:spcPts val="0"/>
              </a:spcBef>
              <a:buSzTx/>
              <a:buNone/>
              <a:defRPr sz="35000" spc="-1750">
                <a:latin typeface="+mn-lt"/>
                <a:ea typeface="+mn-ea"/>
                <a:cs typeface="+mn-cs"/>
                <a:sym typeface="Produkt Extralight"/>
              </a:defRPr>
            </a:lvl2pPr>
            <a:lvl3pPr marL="0" indent="914400" algn="ctr" defTabSz="2438400">
              <a:lnSpc>
                <a:spcPct val="90000"/>
              </a:lnSpc>
              <a:spcBef>
                <a:spcPts val="0"/>
              </a:spcBef>
              <a:buSzTx/>
              <a:buNone/>
              <a:defRPr sz="35000" spc="-1750">
                <a:latin typeface="+mn-lt"/>
                <a:ea typeface="+mn-ea"/>
                <a:cs typeface="+mn-cs"/>
                <a:sym typeface="Produkt Extralight"/>
              </a:defRPr>
            </a:lvl3pPr>
            <a:lvl4pPr marL="0" indent="1371600" algn="ctr" defTabSz="2438400">
              <a:lnSpc>
                <a:spcPct val="90000"/>
              </a:lnSpc>
              <a:spcBef>
                <a:spcPts val="0"/>
              </a:spcBef>
              <a:buSzTx/>
              <a:buNone/>
              <a:defRPr sz="35000" spc="-1750">
                <a:latin typeface="+mn-lt"/>
                <a:ea typeface="+mn-ea"/>
                <a:cs typeface="+mn-cs"/>
                <a:sym typeface="Produkt Extralight"/>
              </a:defRPr>
            </a:lvl4pPr>
            <a:lvl5pPr marL="0" indent="1828800" algn="ctr" defTabSz="2438400">
              <a:lnSpc>
                <a:spcPct val="90000"/>
              </a:lnSpc>
              <a:spcBef>
                <a:spcPts val="0"/>
              </a:spcBef>
              <a:buSzTx/>
              <a:buNone/>
              <a:defRPr sz="35000" spc="-1750">
                <a:latin typeface="+mn-lt"/>
                <a:ea typeface="+mn-ea"/>
                <a:cs typeface="+mn-cs"/>
                <a:sym typeface="Produkt Extralight"/>
              </a:defRPr>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1206500" y="8128000"/>
            <a:ext cx="21971000" cy="1079500"/>
          </a:xfrm>
          <a:prstGeom prst="rect">
            <a:avLst/>
          </a:prstGeom>
        </p:spPr>
        <p:txBody>
          <a:bodyPr lIns="45719" tIns="45719" rIns="45719" bIns="45719"/>
          <a:lstStyle>
            <a:lvl1pPr marL="0" indent="0" algn="ctr" defTabSz="825500">
              <a:lnSpc>
                <a:spcPct val="90000"/>
              </a:lnSpc>
              <a:spcBef>
                <a:spcPts val="0"/>
              </a:spcBef>
              <a:buSzTx/>
              <a:buNone/>
              <a:defRPr sz="5500" spc="-55">
                <a:latin typeface="+mn-lt"/>
                <a:ea typeface="+mn-ea"/>
                <a:cs typeface="+mn-cs"/>
                <a:sym typeface="Produkt Extralight"/>
              </a:defRPr>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5461000" y="9563100"/>
            <a:ext cx="13728700" cy="698500"/>
          </a:xfrm>
          <a:prstGeom prst="rect">
            <a:avLst/>
          </a:prstGeom>
        </p:spPr>
        <p:txBody>
          <a:bodyPr lIns="45719" tIns="45719" rIns="45719" bIns="45719"/>
          <a:lstStyle>
            <a:lvl1pPr marL="0" indent="0" defTabSz="825500">
              <a:spcBef>
                <a:spcPts val="0"/>
              </a:spcBef>
              <a:buSzTx/>
              <a:buNone/>
              <a:defRPr sz="3600">
                <a:latin typeface="Produkt Light"/>
                <a:ea typeface="Produkt Light"/>
                <a:cs typeface="Produkt Light"/>
                <a:sym typeface="Produkt Light"/>
              </a:defRPr>
            </a:lvl1pPr>
          </a:lstStyle>
          <a:p>
            <a:r>
              <a:t>Attribution</a:t>
            </a:r>
          </a:p>
        </p:txBody>
      </p:sp>
      <p:sp>
        <p:nvSpPr>
          <p:cNvPr id="136" name="Body Level One…"/>
          <p:cNvSpPr txBox="1">
            <a:spLocks noGrp="1"/>
          </p:cNvSpPr>
          <p:nvPr>
            <p:ph type="body" sz="quarter" idx="1" hasCustomPrompt="1"/>
          </p:nvPr>
        </p:nvSpPr>
        <p:spPr>
          <a:xfrm>
            <a:off x="5194300" y="4165600"/>
            <a:ext cx="13995400" cy="4432300"/>
          </a:xfrm>
          <a:prstGeom prst="rect">
            <a:avLst/>
          </a:prstGeom>
        </p:spPr>
        <p:txBody>
          <a:bodyPr anchor="b"/>
          <a:lstStyle>
            <a:lvl1pPr marL="254000" indent="-254000" defTabSz="2438400">
              <a:lnSpc>
                <a:spcPct val="90000"/>
              </a:lnSpc>
              <a:spcBef>
                <a:spcPts val="0"/>
              </a:spcBef>
              <a:buSzTx/>
              <a:buNone/>
              <a:defRPr sz="9300" spc="-93">
                <a:latin typeface="+mn-lt"/>
                <a:ea typeface="+mn-ea"/>
                <a:cs typeface="+mn-cs"/>
                <a:sym typeface="Produkt Extralight"/>
              </a:defRPr>
            </a:lvl1pPr>
            <a:lvl2pPr marL="254000" indent="203200" defTabSz="2438400">
              <a:lnSpc>
                <a:spcPct val="90000"/>
              </a:lnSpc>
              <a:spcBef>
                <a:spcPts val="0"/>
              </a:spcBef>
              <a:buSzTx/>
              <a:buNone/>
              <a:defRPr sz="9300" spc="-93">
                <a:latin typeface="+mn-lt"/>
                <a:ea typeface="+mn-ea"/>
                <a:cs typeface="+mn-cs"/>
                <a:sym typeface="Produkt Extralight"/>
              </a:defRPr>
            </a:lvl2pPr>
            <a:lvl3pPr marL="254000" indent="660400" defTabSz="2438400">
              <a:lnSpc>
                <a:spcPct val="90000"/>
              </a:lnSpc>
              <a:spcBef>
                <a:spcPts val="0"/>
              </a:spcBef>
              <a:buSzTx/>
              <a:buNone/>
              <a:defRPr sz="9300" spc="-93">
                <a:latin typeface="+mn-lt"/>
                <a:ea typeface="+mn-ea"/>
                <a:cs typeface="+mn-cs"/>
                <a:sym typeface="Produkt Extralight"/>
              </a:defRPr>
            </a:lvl3pPr>
            <a:lvl4pPr marL="254000" indent="1117600" defTabSz="2438400">
              <a:lnSpc>
                <a:spcPct val="90000"/>
              </a:lnSpc>
              <a:spcBef>
                <a:spcPts val="0"/>
              </a:spcBef>
              <a:buSzTx/>
              <a:buNone/>
              <a:defRPr sz="9300" spc="-93">
                <a:latin typeface="+mn-lt"/>
                <a:ea typeface="+mn-ea"/>
                <a:cs typeface="+mn-cs"/>
                <a:sym typeface="Produkt Extralight"/>
              </a:defRPr>
            </a:lvl4pPr>
            <a:lvl5pPr marL="254000" indent="1574800" defTabSz="2438400">
              <a:lnSpc>
                <a:spcPct val="90000"/>
              </a:lnSpc>
              <a:spcBef>
                <a:spcPts val="0"/>
              </a:spcBef>
              <a:buSzTx/>
              <a:buNone/>
              <a:defRPr sz="9300" spc="-93">
                <a:latin typeface="+mn-lt"/>
                <a:ea typeface="+mn-ea"/>
                <a:cs typeface="+mn-cs"/>
                <a:sym typeface="Produkt Extralight"/>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Close-up of a curved, white, layered pattern"/>
          <p:cNvSpPr>
            <a:spLocks noGrp="1"/>
          </p:cNvSpPr>
          <p:nvPr>
            <p:ph type="pic" sz="quarter" idx="21"/>
          </p:nvPr>
        </p:nvSpPr>
        <p:spPr>
          <a:xfrm>
            <a:off x="1257300" y="3213100"/>
            <a:ext cx="7289800" cy="7289800"/>
          </a:xfrm>
          <a:prstGeom prst="rect">
            <a:avLst/>
          </a:prstGeom>
        </p:spPr>
        <p:txBody>
          <a:bodyPr lIns="91439" tIns="45719" rIns="91439" bIns="45719">
            <a:noAutofit/>
          </a:bodyPr>
          <a:lstStyle/>
          <a:p>
            <a:endParaRPr/>
          </a:p>
        </p:txBody>
      </p:sp>
      <p:sp>
        <p:nvSpPr>
          <p:cNvPr id="145" name="Close-up of a layered pattern of grey stone"/>
          <p:cNvSpPr>
            <a:spLocks noGrp="1"/>
          </p:cNvSpPr>
          <p:nvPr>
            <p:ph type="pic" sz="quarter" idx="22"/>
          </p:nvPr>
        </p:nvSpPr>
        <p:spPr>
          <a:xfrm>
            <a:off x="7353300" y="3632200"/>
            <a:ext cx="9677400" cy="6451600"/>
          </a:xfrm>
          <a:prstGeom prst="rect">
            <a:avLst/>
          </a:prstGeom>
        </p:spPr>
        <p:txBody>
          <a:bodyPr lIns="91439" tIns="45719" rIns="91439" bIns="45719">
            <a:noAutofit/>
          </a:bodyPr>
          <a:lstStyle/>
          <a:p>
            <a:endParaRPr/>
          </a:p>
        </p:txBody>
      </p:sp>
      <p:sp>
        <p:nvSpPr>
          <p:cNvPr id="146" name="Close-up of a white ribbed pattern"/>
          <p:cNvSpPr>
            <a:spLocks noGrp="1"/>
          </p:cNvSpPr>
          <p:nvPr>
            <p:ph type="pic" sz="quarter" idx="23"/>
          </p:nvPr>
        </p:nvSpPr>
        <p:spPr>
          <a:xfrm>
            <a:off x="14621933" y="3632200"/>
            <a:ext cx="9677401" cy="6457250"/>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Angular, futuristic, white corridor with shadows"/>
          <p:cNvSpPr>
            <a:spLocks noGrp="1"/>
          </p:cNvSpPr>
          <p:nvPr>
            <p:ph type="pic" idx="21"/>
          </p:nvPr>
        </p:nvSpPr>
        <p:spPr>
          <a:xfrm>
            <a:off x="0" y="-1270000"/>
            <a:ext cx="24384000" cy="16256000"/>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Content Slide 1">
    <p:spTree>
      <p:nvGrpSpPr>
        <p:cNvPr id="1" name=""/>
        <p:cNvGrpSpPr/>
        <p:nvPr/>
      </p:nvGrpSpPr>
      <p:grpSpPr>
        <a:xfrm>
          <a:off x="0" y="0"/>
          <a:ext cx="0" cy="0"/>
          <a:chOff x="0" y="0"/>
          <a:chExt cx="0" cy="0"/>
        </a:xfrm>
      </p:grpSpPr>
      <p:pic>
        <p:nvPicPr>
          <p:cNvPr id="169" name="Picture 2" descr="Picture 2"/>
          <p:cNvPicPr>
            <a:picLocks noChangeAspect="1"/>
          </p:cNvPicPr>
          <p:nvPr/>
        </p:nvPicPr>
        <p:blipFill>
          <a:blip r:embed="rId2"/>
          <a:srcRect r="66003"/>
          <a:stretch>
            <a:fillRect/>
          </a:stretch>
        </p:blipFill>
        <p:spPr>
          <a:xfrm>
            <a:off x="22318332" y="677538"/>
            <a:ext cx="1468265" cy="1151680"/>
          </a:xfrm>
          <a:prstGeom prst="rect">
            <a:avLst/>
          </a:prstGeom>
          <a:ln w="12700">
            <a:miter lim="400000"/>
          </a:ln>
        </p:spPr>
      </p:pic>
      <p:sp>
        <p:nvSpPr>
          <p:cNvPr id="170" name="Right Triangle 1"/>
          <p:cNvSpPr/>
          <p:nvPr/>
        </p:nvSpPr>
        <p:spPr>
          <a:xfrm flipH="1">
            <a:off x="21930165" y="11262166"/>
            <a:ext cx="2453838" cy="245383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rgbClr val="ED7D31"/>
          </a:solidFill>
          <a:ln w="12700">
            <a:miter lim="400000"/>
          </a:ln>
        </p:spPr>
        <p:txBody>
          <a:bodyPr lIns="50800" tIns="50800" rIns="50800" bIns="50800" anchor="ctr"/>
          <a:lstStyle/>
          <a:p>
            <a:pPr algn="ctr" defTabSz="1828800">
              <a:spcBef>
                <a:spcPts val="0"/>
              </a:spcBef>
              <a:defRPr sz="3600">
                <a:solidFill>
                  <a:srgbClr val="FFFFFF"/>
                </a:solidFill>
                <a:latin typeface="Calibri Light"/>
                <a:ea typeface="Calibri Light"/>
                <a:cs typeface="Calibri Light"/>
                <a:sym typeface="Calibri Light"/>
              </a:defRPr>
            </a:pPr>
            <a:endParaRPr/>
          </a:p>
        </p:txBody>
      </p:sp>
      <p:sp>
        <p:nvSpPr>
          <p:cNvPr id="171" name="Freeform: Shape 4"/>
          <p:cNvSpPr/>
          <p:nvPr/>
        </p:nvSpPr>
        <p:spPr>
          <a:xfrm>
            <a:off x="3561043" y="0"/>
            <a:ext cx="20822963" cy="13716001"/>
          </a:xfrm>
          <a:custGeom>
            <a:avLst/>
            <a:gdLst/>
            <a:ahLst/>
            <a:cxnLst>
              <a:cxn ang="0">
                <a:pos x="wd2" y="hd2"/>
              </a:cxn>
              <a:cxn ang="5400000">
                <a:pos x="wd2" y="hd2"/>
              </a:cxn>
              <a:cxn ang="10800000">
                <a:pos x="wd2" y="hd2"/>
              </a:cxn>
              <a:cxn ang="16200000">
                <a:pos x="wd2" y="hd2"/>
              </a:cxn>
            </a:cxnLst>
            <a:rect l="0" t="0" r="r" b="b"/>
            <a:pathLst>
              <a:path w="21600" h="21600" extrusionOk="0">
                <a:moveTo>
                  <a:pt x="17686" y="0"/>
                </a:moveTo>
                <a:lnTo>
                  <a:pt x="21600" y="0"/>
                </a:lnTo>
                <a:lnTo>
                  <a:pt x="21600" y="21600"/>
                </a:lnTo>
                <a:lnTo>
                  <a:pt x="0" y="21600"/>
                </a:lnTo>
                <a:lnTo>
                  <a:pt x="246" y="21300"/>
                </a:lnTo>
                <a:lnTo>
                  <a:pt x="21402" y="21300"/>
                </a:lnTo>
                <a:lnTo>
                  <a:pt x="21402" y="300"/>
                </a:lnTo>
                <a:lnTo>
                  <a:pt x="17441" y="300"/>
                </a:lnTo>
                <a:close/>
              </a:path>
            </a:pathLst>
          </a:custGeom>
          <a:solidFill>
            <a:srgbClr val="ED7D31"/>
          </a:solidFill>
          <a:ln w="12700">
            <a:miter lim="400000"/>
          </a:ln>
        </p:spPr>
        <p:txBody>
          <a:bodyPr lIns="50800" tIns="50800" rIns="50800" bIns="50800" anchor="ctr"/>
          <a:lstStyle/>
          <a:p>
            <a:pPr algn="ctr" defTabSz="1828800">
              <a:spcBef>
                <a:spcPts val="0"/>
              </a:spcBef>
              <a:defRPr sz="3600">
                <a:solidFill>
                  <a:srgbClr val="FFFFFF"/>
                </a:solidFill>
                <a:latin typeface="Calibri Light"/>
                <a:ea typeface="Calibri Light"/>
                <a:cs typeface="Calibri Light"/>
                <a:sym typeface="Calibri Light"/>
              </a:defRPr>
            </a:pPr>
            <a:endParaRPr/>
          </a:p>
        </p:txBody>
      </p:sp>
      <p:sp>
        <p:nvSpPr>
          <p:cNvPr id="172" name="Freeform: Shape 5"/>
          <p:cNvSpPr/>
          <p:nvPr/>
        </p:nvSpPr>
        <p:spPr>
          <a:xfrm>
            <a:off x="-1" y="0"/>
            <a:ext cx="20610992" cy="137160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352" y="300"/>
                </a:lnTo>
                <a:lnTo>
                  <a:pt x="200" y="300"/>
                </a:lnTo>
                <a:lnTo>
                  <a:pt x="200" y="21300"/>
                </a:lnTo>
                <a:lnTo>
                  <a:pt x="3980" y="21300"/>
                </a:lnTo>
                <a:lnTo>
                  <a:pt x="3732" y="21600"/>
                </a:lnTo>
                <a:lnTo>
                  <a:pt x="0" y="21600"/>
                </a:lnTo>
                <a:close/>
              </a:path>
            </a:pathLst>
          </a:custGeom>
          <a:solidFill>
            <a:srgbClr val="464F7C"/>
          </a:solidFill>
          <a:ln w="12700">
            <a:miter lim="400000"/>
          </a:ln>
        </p:spPr>
        <p:txBody>
          <a:bodyPr lIns="50800" tIns="50800" rIns="50800" bIns="50800" anchor="ctr"/>
          <a:lstStyle/>
          <a:p>
            <a:pPr algn="ctr" defTabSz="1828800">
              <a:spcBef>
                <a:spcPts val="0"/>
              </a:spcBef>
              <a:defRPr sz="3600">
                <a:solidFill>
                  <a:srgbClr val="FFFFFF"/>
                </a:solidFill>
                <a:latin typeface="Calibri Light"/>
                <a:ea typeface="Calibri Light"/>
                <a:cs typeface="Calibri Light"/>
                <a:sym typeface="Calibri Light"/>
              </a:defRPr>
            </a:pPr>
            <a:endParaRPr/>
          </a:p>
        </p:txBody>
      </p:sp>
      <p:sp>
        <p:nvSpPr>
          <p:cNvPr id="173" name="Title Text"/>
          <p:cNvSpPr txBox="1">
            <a:spLocks noGrp="1"/>
          </p:cNvSpPr>
          <p:nvPr>
            <p:ph type="title"/>
          </p:nvPr>
        </p:nvSpPr>
        <p:spPr>
          <a:xfrm>
            <a:off x="1006518" y="677538"/>
            <a:ext cx="22370965" cy="1107998"/>
          </a:xfrm>
          <a:prstGeom prst="rect">
            <a:avLst/>
          </a:prstGeom>
        </p:spPr>
        <p:txBody>
          <a:bodyPr lIns="0" tIns="0" rIns="0" bIns="0"/>
          <a:lstStyle>
            <a:lvl1pPr defTabSz="1828800">
              <a:defRPr sz="8000" b="1" spc="0">
                <a:solidFill>
                  <a:srgbClr val="464F7C"/>
                </a:solidFill>
                <a:latin typeface="Calibri"/>
                <a:ea typeface="Calibri"/>
                <a:cs typeface="Calibri"/>
                <a:sym typeface="Calibri"/>
              </a:defRPr>
            </a:lvl1pPr>
          </a:lstStyle>
          <a:p>
            <a:r>
              <a:t>Title Text</a:t>
            </a:r>
          </a:p>
        </p:txBody>
      </p:sp>
      <p:sp>
        <p:nvSpPr>
          <p:cNvPr id="174" name="Body Level One…"/>
          <p:cNvSpPr txBox="1">
            <a:spLocks noGrp="1"/>
          </p:cNvSpPr>
          <p:nvPr>
            <p:ph type="body" sz="quarter" idx="1"/>
          </p:nvPr>
        </p:nvSpPr>
        <p:spPr>
          <a:xfrm>
            <a:off x="1006518" y="3507847"/>
            <a:ext cx="22370965" cy="1568639"/>
          </a:xfrm>
          <a:prstGeom prst="rect">
            <a:avLst/>
          </a:prstGeom>
        </p:spPr>
        <p:txBody>
          <a:bodyPr lIns="0" tIns="0" rIns="0" bIns="0"/>
          <a:lstStyle>
            <a:lvl1pPr marL="717550" indent="-717550" defTabSz="1828800">
              <a:lnSpc>
                <a:spcPct val="90000"/>
              </a:lnSpc>
              <a:spcBef>
                <a:spcPts val="2000"/>
              </a:spcBef>
              <a:buBlip>
                <a:blip r:embed="rId3"/>
              </a:buBlip>
              <a:defRPr sz="5600">
                <a:solidFill>
                  <a:srgbClr val="000000"/>
                </a:solidFill>
                <a:latin typeface="Calibri Light"/>
                <a:ea typeface="Calibri Light"/>
                <a:cs typeface="Calibri Light"/>
                <a:sym typeface="Calibri Light"/>
              </a:defRPr>
            </a:lvl1pPr>
            <a:lvl2pPr marL="1195914" indent="-837139" defTabSz="1828800">
              <a:lnSpc>
                <a:spcPct val="90000"/>
              </a:lnSpc>
              <a:spcBef>
                <a:spcPts val="2000"/>
              </a:spcBef>
              <a:defRPr sz="5600">
                <a:solidFill>
                  <a:srgbClr val="000000"/>
                </a:solidFill>
                <a:latin typeface="Calibri Light"/>
                <a:ea typeface="Calibri Light"/>
                <a:cs typeface="Calibri Light"/>
                <a:sym typeface="Calibri Light"/>
              </a:defRPr>
            </a:lvl2pPr>
            <a:lvl3pPr marL="1554477" indent="-640077" defTabSz="1828800">
              <a:lnSpc>
                <a:spcPct val="90000"/>
              </a:lnSpc>
              <a:spcBef>
                <a:spcPts val="2000"/>
              </a:spcBef>
              <a:defRPr sz="5600">
                <a:solidFill>
                  <a:srgbClr val="000000"/>
                </a:solidFill>
                <a:latin typeface="Calibri Light"/>
                <a:ea typeface="Calibri Light"/>
                <a:cs typeface="Calibri Light"/>
                <a:sym typeface="Calibri Light"/>
              </a:defRPr>
            </a:lvl3pPr>
            <a:lvl4pPr marL="2082800" indent="-711200" defTabSz="1828800">
              <a:lnSpc>
                <a:spcPct val="90000"/>
              </a:lnSpc>
              <a:spcBef>
                <a:spcPts val="2000"/>
              </a:spcBef>
              <a:defRPr sz="5600">
                <a:solidFill>
                  <a:srgbClr val="000000"/>
                </a:solidFill>
                <a:latin typeface="Calibri Light"/>
                <a:ea typeface="Calibri Light"/>
                <a:cs typeface="Calibri Light"/>
                <a:sym typeface="Calibri Light"/>
              </a:defRPr>
            </a:lvl4pPr>
            <a:lvl5pPr marL="2540000" indent="-711200" defTabSz="1828800">
              <a:lnSpc>
                <a:spcPct val="90000"/>
              </a:lnSpc>
              <a:spcBef>
                <a:spcPts val="2000"/>
              </a:spcBef>
              <a:defRPr sz="5600">
                <a:solidFill>
                  <a:srgbClr val="000000"/>
                </a:solidFill>
                <a:latin typeface="Calibri Light"/>
                <a:ea typeface="Calibri Light"/>
                <a:cs typeface="Calibri Light"/>
                <a:sym typeface="Calibri Light"/>
              </a:defRPr>
            </a:lvl5pPr>
          </a:lstStyle>
          <a:p>
            <a:r>
              <a:t>Body Level One</a:t>
            </a:r>
          </a:p>
          <a:p>
            <a:pPr lvl="1"/>
            <a:r>
              <a:t>Body Level Two</a:t>
            </a:r>
          </a:p>
          <a:p>
            <a:pPr lvl="2"/>
            <a:r>
              <a:t>Body Level Three</a:t>
            </a:r>
          </a:p>
          <a:p>
            <a:pPr lvl="3"/>
            <a:r>
              <a:t>Body Level Four</a:t>
            </a:r>
          </a:p>
          <a:p>
            <a:pPr lvl="4"/>
            <a:r>
              <a:t>Body Level Five</a:t>
            </a:r>
          </a:p>
        </p:txBody>
      </p:sp>
      <p:sp>
        <p:nvSpPr>
          <p:cNvPr id="175" name="Slide Number"/>
          <p:cNvSpPr txBox="1">
            <a:spLocks noGrp="1"/>
          </p:cNvSpPr>
          <p:nvPr>
            <p:ph type="sldNum" sz="quarter" idx="2"/>
          </p:nvPr>
        </p:nvSpPr>
        <p:spPr>
          <a:xfrm>
            <a:off x="23259701" y="13012406"/>
            <a:ext cx="504540" cy="483902"/>
          </a:xfrm>
          <a:prstGeom prst="rect">
            <a:avLst/>
          </a:prstGeom>
        </p:spPr>
        <p:txBody>
          <a:bodyPr lIns="91436" tIns="91436" rIns="91436" bIns="91436" anchor="ctr"/>
          <a:lstStyle>
            <a:lvl1pPr defTabSz="1828800">
              <a:defRPr sz="2400">
                <a:solidFill>
                  <a:srgbClr val="FFFFFF"/>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Separator Slide">
    <p:spTree>
      <p:nvGrpSpPr>
        <p:cNvPr id="1" name=""/>
        <p:cNvGrpSpPr/>
        <p:nvPr/>
      </p:nvGrpSpPr>
      <p:grpSpPr>
        <a:xfrm>
          <a:off x="0" y="0"/>
          <a:ext cx="0" cy="0"/>
          <a:chOff x="0" y="0"/>
          <a:chExt cx="0" cy="0"/>
        </a:xfrm>
      </p:grpSpPr>
      <p:pic>
        <p:nvPicPr>
          <p:cNvPr id="182" name="Picture 2" descr="Picture 2"/>
          <p:cNvPicPr>
            <a:picLocks noChangeAspect="1"/>
          </p:cNvPicPr>
          <p:nvPr/>
        </p:nvPicPr>
        <p:blipFill>
          <a:blip r:embed="rId2"/>
          <a:srcRect r="66003"/>
          <a:stretch>
            <a:fillRect/>
          </a:stretch>
        </p:blipFill>
        <p:spPr>
          <a:xfrm>
            <a:off x="22318332" y="677538"/>
            <a:ext cx="1468264" cy="1151680"/>
          </a:xfrm>
          <a:prstGeom prst="rect">
            <a:avLst/>
          </a:prstGeom>
          <a:ln w="12700">
            <a:miter lim="400000"/>
          </a:ln>
        </p:spPr>
      </p:pic>
      <p:sp>
        <p:nvSpPr>
          <p:cNvPr id="183" name="Rectangle 15"/>
          <p:cNvSpPr/>
          <p:nvPr/>
        </p:nvSpPr>
        <p:spPr>
          <a:xfrm>
            <a:off x="1" y="7168049"/>
            <a:ext cx="10515601" cy="6547951"/>
          </a:xfrm>
          <a:prstGeom prst="rect">
            <a:avLst/>
          </a:prstGeom>
          <a:solidFill>
            <a:srgbClr val="ED7D31"/>
          </a:solidFill>
          <a:ln w="12700">
            <a:miter lim="400000"/>
          </a:ln>
        </p:spPr>
        <p:txBody>
          <a:bodyPr lIns="50800" tIns="50800" rIns="50800" bIns="50800" anchor="ctr"/>
          <a:lstStyle/>
          <a:p>
            <a:pPr algn="ctr" defTabSz="1828800">
              <a:spcBef>
                <a:spcPts val="0"/>
              </a:spcBef>
              <a:defRPr sz="3600">
                <a:solidFill>
                  <a:srgbClr val="FFFFFF"/>
                </a:solidFill>
                <a:latin typeface="Calibri Light"/>
                <a:ea typeface="Calibri Light"/>
                <a:cs typeface="Calibri Light"/>
                <a:sym typeface="Calibri Light"/>
              </a:defRPr>
            </a:pPr>
            <a:endParaRPr/>
          </a:p>
        </p:txBody>
      </p:sp>
      <p:sp>
        <p:nvSpPr>
          <p:cNvPr id="184" name="Rectangle 16"/>
          <p:cNvSpPr/>
          <p:nvPr/>
        </p:nvSpPr>
        <p:spPr>
          <a:xfrm>
            <a:off x="597406" y="4663442"/>
            <a:ext cx="23100798" cy="8381225"/>
          </a:xfrm>
          <a:prstGeom prst="rect">
            <a:avLst/>
          </a:prstGeom>
          <a:solidFill>
            <a:srgbClr val="464F7C"/>
          </a:solidFill>
          <a:ln w="12700">
            <a:miter lim="400000"/>
          </a:ln>
        </p:spPr>
        <p:txBody>
          <a:bodyPr lIns="50800" tIns="50800" rIns="50800" bIns="50800" anchor="ctr"/>
          <a:lstStyle/>
          <a:p>
            <a:pPr algn="ctr" defTabSz="1828800">
              <a:spcBef>
                <a:spcPts val="0"/>
              </a:spcBef>
              <a:defRPr sz="3600">
                <a:solidFill>
                  <a:srgbClr val="FFFFFF"/>
                </a:solidFill>
                <a:latin typeface="Calibri Light"/>
                <a:ea typeface="Calibri Light"/>
                <a:cs typeface="Calibri Light"/>
                <a:sym typeface="Calibri Light"/>
              </a:defRPr>
            </a:pPr>
            <a:endParaRPr/>
          </a:p>
        </p:txBody>
      </p:sp>
      <p:sp>
        <p:nvSpPr>
          <p:cNvPr id="185" name="Click to edit Separator / Divider title"/>
          <p:cNvSpPr txBox="1">
            <a:spLocks noGrp="1"/>
          </p:cNvSpPr>
          <p:nvPr>
            <p:ph type="title" hasCustomPrompt="1"/>
          </p:nvPr>
        </p:nvSpPr>
        <p:spPr>
          <a:xfrm>
            <a:off x="1371600" y="6466451"/>
            <a:ext cx="18288000" cy="4775202"/>
          </a:xfrm>
          <a:prstGeom prst="rect">
            <a:avLst/>
          </a:prstGeom>
        </p:spPr>
        <p:txBody>
          <a:bodyPr lIns="91436" tIns="91436" rIns="91436" bIns="91436" anchor="ctr"/>
          <a:lstStyle>
            <a:lvl1pPr defTabSz="1828800">
              <a:defRPr sz="12000" b="1" spc="0">
                <a:solidFill>
                  <a:srgbClr val="FFFFFF"/>
                </a:solidFill>
                <a:latin typeface="Calibri"/>
                <a:ea typeface="Calibri"/>
                <a:cs typeface="Calibri"/>
                <a:sym typeface="Calibri"/>
              </a:defRPr>
            </a:lvl1pPr>
          </a:lstStyle>
          <a:p>
            <a:r>
              <a:t>Click to edit Separator / Divider title</a:t>
            </a:r>
          </a:p>
        </p:txBody>
      </p:sp>
      <p:sp>
        <p:nvSpPr>
          <p:cNvPr id="186" name="Slide Number"/>
          <p:cNvSpPr txBox="1">
            <a:spLocks noGrp="1"/>
          </p:cNvSpPr>
          <p:nvPr>
            <p:ph type="sldNum" sz="quarter" idx="2"/>
          </p:nvPr>
        </p:nvSpPr>
        <p:spPr>
          <a:xfrm>
            <a:off x="23259699" y="13012403"/>
            <a:ext cx="504542" cy="483905"/>
          </a:xfrm>
          <a:prstGeom prst="rect">
            <a:avLst/>
          </a:prstGeom>
        </p:spPr>
        <p:txBody>
          <a:bodyPr lIns="91436" tIns="91436" rIns="91436" bIns="91436" anchor="ctr"/>
          <a:lstStyle>
            <a:lvl1pPr defTabSz="1828800">
              <a:defRPr sz="2400">
                <a:solidFill>
                  <a:srgbClr val="888888"/>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Futuristic, curved, white structure"/>
          <p:cNvSpPr>
            <a:spLocks noGrp="1"/>
          </p:cNvSpPr>
          <p:nvPr>
            <p:ph type="pic" idx="21"/>
          </p:nvPr>
        </p:nvSpPr>
        <p:spPr>
          <a:xfrm>
            <a:off x="0" y="-5397500"/>
            <a:ext cx="27190700" cy="20393025"/>
          </a:xfrm>
          <a:prstGeom prst="rect">
            <a:avLst/>
          </a:prstGeom>
        </p:spPr>
        <p:txBody>
          <a:bodyPr lIns="91439" tIns="45719" rIns="91439" bIns="45719">
            <a:noAutofit/>
          </a:bodyPr>
          <a:lstStyle/>
          <a:p>
            <a:endParaRPr/>
          </a:p>
        </p:txBody>
      </p:sp>
      <p:sp>
        <p:nvSpPr>
          <p:cNvPr id="22" name="Author and Date"/>
          <p:cNvSpPr txBox="1">
            <a:spLocks noGrp="1"/>
          </p:cNvSpPr>
          <p:nvPr>
            <p:ph type="body" sz="quarter" idx="22" hasCustomPrompt="1"/>
          </p:nvPr>
        </p:nvSpPr>
        <p:spPr>
          <a:xfrm>
            <a:off x="1206500" y="12268200"/>
            <a:ext cx="21971000" cy="660400"/>
          </a:xfrm>
          <a:prstGeom prst="rect">
            <a:avLst/>
          </a:prstGeom>
        </p:spPr>
        <p:txBody>
          <a:bodyPr lIns="45719" tIns="45719" rIns="45719" bIns="45719" anchor="b"/>
          <a:lstStyle>
            <a:lvl1pPr marL="0" indent="0" defTabSz="825500">
              <a:spcBef>
                <a:spcPts val="0"/>
              </a:spcBef>
              <a:buSzTx/>
              <a:buNone/>
              <a:defRPr sz="3300">
                <a:latin typeface="Produkt Light"/>
                <a:ea typeface="Produkt Light"/>
                <a:cs typeface="Produkt Light"/>
                <a:sym typeface="Produkt Light"/>
              </a:defRPr>
            </a:lvl1pPr>
          </a:lstStyle>
          <a:p>
            <a:r>
              <a:t>Author and Date</a:t>
            </a:r>
          </a:p>
        </p:txBody>
      </p:sp>
      <p:sp>
        <p:nvSpPr>
          <p:cNvPr id="23" name="Body Level One…"/>
          <p:cNvSpPr txBox="1">
            <a:spLocks noGrp="1"/>
          </p:cNvSpPr>
          <p:nvPr>
            <p:ph type="body" sz="quarter" idx="1" hasCustomPrompt="1"/>
          </p:nvPr>
        </p:nvSpPr>
        <p:spPr>
          <a:xfrm>
            <a:off x="1206500" y="7353300"/>
            <a:ext cx="21971000" cy="2006600"/>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r>
              <a:t>Presentation Subtitle</a:t>
            </a:r>
          </a:p>
          <a:p>
            <a:pPr lvl="1"/>
            <a:endParaRPr/>
          </a:p>
          <a:p>
            <a:pPr lvl="2"/>
            <a:endParaRPr/>
          </a:p>
          <a:p>
            <a:pPr lvl="3"/>
            <a:endParaRPr/>
          </a:p>
          <a:p>
            <a:pPr lvl="4"/>
            <a:endParaRPr/>
          </a:p>
        </p:txBody>
      </p:sp>
      <p:sp>
        <p:nvSpPr>
          <p:cNvPr id="24" name="Presentation Title"/>
          <p:cNvSpPr txBox="1">
            <a:spLocks noGrp="1"/>
          </p:cNvSpPr>
          <p:nvPr>
            <p:ph type="title" hasCustomPrompt="1"/>
          </p:nvPr>
        </p:nvSpPr>
        <p:spPr>
          <a:xfrm>
            <a:off x="1206500" y="2616200"/>
            <a:ext cx="21971004" cy="4648200"/>
          </a:xfrm>
          <a:prstGeom prst="rect">
            <a:avLst/>
          </a:prstGeom>
        </p:spPr>
        <p:txBody>
          <a:bodyPr anchor="b"/>
          <a:lstStyle>
            <a:lvl1pPr defTabSz="355600">
              <a:defRPr sz="12000" spc="-119"/>
            </a:lvl1pPr>
          </a:lstStyle>
          <a:p>
            <a:r>
              <a:t>Presentation Title</a:t>
            </a: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Content Slide 2">
    <p:spTree>
      <p:nvGrpSpPr>
        <p:cNvPr id="1" name=""/>
        <p:cNvGrpSpPr/>
        <p:nvPr/>
      </p:nvGrpSpPr>
      <p:grpSpPr>
        <a:xfrm>
          <a:off x="0" y="0"/>
          <a:ext cx="0" cy="0"/>
          <a:chOff x="0" y="0"/>
          <a:chExt cx="0" cy="0"/>
        </a:xfrm>
      </p:grpSpPr>
      <p:pic>
        <p:nvPicPr>
          <p:cNvPr id="193" name="Picture 2" descr="Picture 2"/>
          <p:cNvPicPr>
            <a:picLocks noChangeAspect="1"/>
          </p:cNvPicPr>
          <p:nvPr/>
        </p:nvPicPr>
        <p:blipFill>
          <a:blip r:embed="rId2"/>
          <a:srcRect r="66003"/>
          <a:stretch>
            <a:fillRect/>
          </a:stretch>
        </p:blipFill>
        <p:spPr>
          <a:xfrm>
            <a:off x="22318333" y="677538"/>
            <a:ext cx="1468261" cy="1151680"/>
          </a:xfrm>
          <a:prstGeom prst="rect">
            <a:avLst/>
          </a:prstGeom>
          <a:ln w="12700">
            <a:miter lim="400000"/>
          </a:ln>
        </p:spPr>
      </p:pic>
      <p:sp>
        <p:nvSpPr>
          <p:cNvPr id="194" name="Right Triangle 1"/>
          <p:cNvSpPr/>
          <p:nvPr/>
        </p:nvSpPr>
        <p:spPr>
          <a:xfrm flipH="1">
            <a:off x="21930165" y="11262166"/>
            <a:ext cx="2453835" cy="245383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rgbClr val="89B338"/>
          </a:solidFill>
          <a:ln w="12700">
            <a:miter lim="400000"/>
          </a:ln>
        </p:spPr>
        <p:txBody>
          <a:bodyPr tIns="91439" bIns="91439" anchor="ctr"/>
          <a:lstStyle/>
          <a:p>
            <a:pPr algn="ctr" defTabSz="1828800">
              <a:spcBef>
                <a:spcPts val="0"/>
              </a:spcBef>
              <a:defRPr sz="3600">
                <a:solidFill>
                  <a:srgbClr val="FFFFFF"/>
                </a:solidFill>
                <a:latin typeface="Calibri Light"/>
                <a:ea typeface="Calibri Light"/>
                <a:cs typeface="Calibri Light"/>
                <a:sym typeface="Calibri Light"/>
              </a:defRPr>
            </a:pPr>
            <a:endParaRPr/>
          </a:p>
        </p:txBody>
      </p:sp>
      <p:sp>
        <p:nvSpPr>
          <p:cNvPr id="195" name="Slide Number"/>
          <p:cNvSpPr txBox="1">
            <a:spLocks noGrp="1"/>
          </p:cNvSpPr>
          <p:nvPr>
            <p:ph type="sldNum" sz="quarter" idx="2"/>
          </p:nvPr>
        </p:nvSpPr>
        <p:spPr>
          <a:xfrm>
            <a:off x="23259692" y="13012400"/>
            <a:ext cx="504548" cy="483911"/>
          </a:xfrm>
          <a:prstGeom prst="rect">
            <a:avLst/>
          </a:prstGeom>
        </p:spPr>
        <p:txBody>
          <a:bodyPr lIns="91439" tIns="91439" rIns="91439" bIns="91439" anchor="ctr"/>
          <a:lstStyle>
            <a:lvl1pPr defTabSz="1828800">
              <a:defRPr sz="2400">
                <a:solidFill>
                  <a:srgbClr val="FFFFFF"/>
                </a:solidFill>
                <a:latin typeface="Calibri"/>
                <a:ea typeface="Calibri"/>
                <a:cs typeface="Calibri"/>
                <a:sym typeface="Calibri"/>
              </a:defRPr>
            </a:lvl1pPr>
          </a:lstStyle>
          <a:p>
            <a:fld id="{86CB4B4D-7CA3-9044-876B-883B54F8677D}" type="slidenum">
              <a:t>‹#›</a:t>
            </a:fld>
            <a:endParaRPr/>
          </a:p>
        </p:txBody>
      </p:sp>
      <p:sp>
        <p:nvSpPr>
          <p:cNvPr id="196" name="Freeform: Shape 4"/>
          <p:cNvSpPr/>
          <p:nvPr/>
        </p:nvSpPr>
        <p:spPr>
          <a:xfrm>
            <a:off x="3561043" y="0"/>
            <a:ext cx="20822959" cy="13716000"/>
          </a:xfrm>
          <a:custGeom>
            <a:avLst/>
            <a:gdLst/>
            <a:ahLst/>
            <a:cxnLst>
              <a:cxn ang="0">
                <a:pos x="wd2" y="hd2"/>
              </a:cxn>
              <a:cxn ang="5400000">
                <a:pos x="wd2" y="hd2"/>
              </a:cxn>
              <a:cxn ang="10800000">
                <a:pos x="wd2" y="hd2"/>
              </a:cxn>
              <a:cxn ang="16200000">
                <a:pos x="wd2" y="hd2"/>
              </a:cxn>
            </a:cxnLst>
            <a:rect l="0" t="0" r="r" b="b"/>
            <a:pathLst>
              <a:path w="21600" h="21600" extrusionOk="0">
                <a:moveTo>
                  <a:pt x="17686" y="0"/>
                </a:moveTo>
                <a:lnTo>
                  <a:pt x="21600" y="0"/>
                </a:lnTo>
                <a:lnTo>
                  <a:pt x="21600" y="21600"/>
                </a:lnTo>
                <a:lnTo>
                  <a:pt x="0" y="21600"/>
                </a:lnTo>
                <a:lnTo>
                  <a:pt x="246" y="21300"/>
                </a:lnTo>
                <a:lnTo>
                  <a:pt x="21402" y="21300"/>
                </a:lnTo>
                <a:lnTo>
                  <a:pt x="21402" y="300"/>
                </a:lnTo>
                <a:lnTo>
                  <a:pt x="17441" y="300"/>
                </a:lnTo>
                <a:close/>
              </a:path>
            </a:pathLst>
          </a:custGeom>
          <a:solidFill>
            <a:srgbClr val="89B338"/>
          </a:solidFill>
          <a:ln w="12700">
            <a:miter lim="400000"/>
          </a:ln>
        </p:spPr>
        <p:txBody>
          <a:bodyPr tIns="91439" bIns="91439" anchor="ctr"/>
          <a:lstStyle/>
          <a:p>
            <a:pPr algn="ctr" defTabSz="1828800">
              <a:spcBef>
                <a:spcPts val="0"/>
              </a:spcBef>
              <a:defRPr sz="3600">
                <a:solidFill>
                  <a:srgbClr val="FFFFFF"/>
                </a:solidFill>
                <a:latin typeface="Calibri Light"/>
                <a:ea typeface="Calibri Light"/>
                <a:cs typeface="Calibri Light"/>
                <a:sym typeface="Calibri Light"/>
              </a:defRPr>
            </a:pPr>
            <a:endParaRPr/>
          </a:p>
        </p:txBody>
      </p:sp>
      <p:sp>
        <p:nvSpPr>
          <p:cNvPr id="197" name="Freeform: Shape 5"/>
          <p:cNvSpPr/>
          <p:nvPr/>
        </p:nvSpPr>
        <p:spPr>
          <a:xfrm>
            <a:off x="-1" y="0"/>
            <a:ext cx="20610990" cy="137160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352" y="300"/>
                </a:lnTo>
                <a:lnTo>
                  <a:pt x="200" y="300"/>
                </a:lnTo>
                <a:lnTo>
                  <a:pt x="200" y="21300"/>
                </a:lnTo>
                <a:lnTo>
                  <a:pt x="3980" y="21300"/>
                </a:lnTo>
                <a:lnTo>
                  <a:pt x="3732" y="21600"/>
                </a:lnTo>
                <a:lnTo>
                  <a:pt x="0" y="21600"/>
                </a:lnTo>
                <a:close/>
              </a:path>
            </a:pathLst>
          </a:custGeom>
          <a:solidFill>
            <a:srgbClr val="464F7C"/>
          </a:solidFill>
          <a:ln w="12700">
            <a:miter lim="400000"/>
          </a:ln>
        </p:spPr>
        <p:txBody>
          <a:bodyPr tIns="91439" bIns="91439" anchor="ctr"/>
          <a:lstStyle/>
          <a:p>
            <a:pPr algn="ctr" defTabSz="1828800">
              <a:spcBef>
                <a:spcPts val="0"/>
              </a:spcBef>
              <a:defRPr sz="3600">
                <a:solidFill>
                  <a:srgbClr val="FFFFFF"/>
                </a:solidFill>
                <a:latin typeface="Calibri Light"/>
                <a:ea typeface="Calibri Light"/>
                <a:cs typeface="Calibri Light"/>
                <a:sym typeface="Calibri Light"/>
              </a:defRPr>
            </a:pPr>
            <a:endParaRPr/>
          </a:p>
        </p:txBody>
      </p:sp>
      <p:sp>
        <p:nvSpPr>
          <p:cNvPr id="198" name="Title Text"/>
          <p:cNvSpPr txBox="1">
            <a:spLocks noGrp="1"/>
          </p:cNvSpPr>
          <p:nvPr>
            <p:ph type="title"/>
          </p:nvPr>
        </p:nvSpPr>
        <p:spPr>
          <a:xfrm>
            <a:off x="1006518" y="677538"/>
            <a:ext cx="22370965" cy="1107997"/>
          </a:xfrm>
          <a:prstGeom prst="rect">
            <a:avLst/>
          </a:prstGeom>
        </p:spPr>
        <p:txBody>
          <a:bodyPr lIns="0" tIns="0" rIns="0" bIns="0"/>
          <a:lstStyle>
            <a:lvl1pPr defTabSz="1828800">
              <a:defRPr sz="8000" b="1" spc="0">
                <a:solidFill>
                  <a:srgbClr val="464F7C"/>
                </a:solidFill>
                <a:latin typeface="Calibri"/>
                <a:ea typeface="Calibri"/>
                <a:cs typeface="Calibri"/>
                <a:sym typeface="Calibri"/>
              </a:defRPr>
            </a:lvl1pPr>
          </a:lstStyle>
          <a:p>
            <a:r>
              <a:t>Title Text</a:t>
            </a:r>
          </a:p>
        </p:txBody>
      </p:sp>
      <p:sp>
        <p:nvSpPr>
          <p:cNvPr id="199" name="Body Level One…"/>
          <p:cNvSpPr txBox="1">
            <a:spLocks noGrp="1"/>
          </p:cNvSpPr>
          <p:nvPr>
            <p:ph type="body" sz="quarter" idx="1"/>
          </p:nvPr>
        </p:nvSpPr>
        <p:spPr>
          <a:xfrm>
            <a:off x="1006518" y="3507847"/>
            <a:ext cx="22370965" cy="1568635"/>
          </a:xfrm>
          <a:prstGeom prst="rect">
            <a:avLst/>
          </a:prstGeom>
        </p:spPr>
        <p:txBody>
          <a:bodyPr lIns="0" tIns="0" rIns="0" bIns="0"/>
          <a:lstStyle>
            <a:lvl1pPr marL="717550" indent="-717550" defTabSz="1828800">
              <a:lnSpc>
                <a:spcPct val="90000"/>
              </a:lnSpc>
              <a:spcBef>
                <a:spcPts val="2000"/>
              </a:spcBef>
              <a:buBlip>
                <a:blip r:embed="rId3"/>
              </a:buBlip>
              <a:defRPr sz="5600">
                <a:solidFill>
                  <a:srgbClr val="000000"/>
                </a:solidFill>
                <a:latin typeface="Calibri Light"/>
                <a:ea typeface="Calibri Light"/>
                <a:cs typeface="Calibri Light"/>
                <a:sym typeface="Calibri Light"/>
              </a:defRPr>
            </a:lvl1pPr>
            <a:lvl2pPr marL="1195916" indent="-837141" defTabSz="1828800">
              <a:lnSpc>
                <a:spcPct val="90000"/>
              </a:lnSpc>
              <a:spcBef>
                <a:spcPts val="2000"/>
              </a:spcBef>
              <a:defRPr sz="5600">
                <a:solidFill>
                  <a:srgbClr val="000000"/>
                </a:solidFill>
                <a:latin typeface="Calibri Light"/>
                <a:ea typeface="Calibri Light"/>
                <a:cs typeface="Calibri Light"/>
                <a:sym typeface="Calibri Light"/>
              </a:defRPr>
            </a:lvl2pPr>
            <a:lvl3pPr marL="1554479" indent="-640079" defTabSz="1828800">
              <a:lnSpc>
                <a:spcPct val="90000"/>
              </a:lnSpc>
              <a:spcBef>
                <a:spcPts val="2000"/>
              </a:spcBef>
              <a:defRPr sz="5600">
                <a:solidFill>
                  <a:srgbClr val="000000"/>
                </a:solidFill>
                <a:latin typeface="Calibri Light"/>
                <a:ea typeface="Calibri Light"/>
                <a:cs typeface="Calibri Light"/>
                <a:sym typeface="Calibri Light"/>
              </a:defRPr>
            </a:lvl3pPr>
            <a:lvl4pPr marL="2082800" indent="-711200" defTabSz="1828800">
              <a:lnSpc>
                <a:spcPct val="90000"/>
              </a:lnSpc>
              <a:spcBef>
                <a:spcPts val="2000"/>
              </a:spcBef>
              <a:defRPr sz="5600">
                <a:solidFill>
                  <a:srgbClr val="000000"/>
                </a:solidFill>
                <a:latin typeface="Calibri Light"/>
                <a:ea typeface="Calibri Light"/>
                <a:cs typeface="Calibri Light"/>
                <a:sym typeface="Calibri Light"/>
              </a:defRPr>
            </a:lvl4pPr>
            <a:lvl5pPr marL="2540000" indent="-711200" defTabSz="1828800">
              <a:lnSpc>
                <a:spcPct val="90000"/>
              </a:lnSpc>
              <a:spcBef>
                <a:spcPts val="2000"/>
              </a:spcBef>
              <a:defRPr sz="5600">
                <a:solidFill>
                  <a:srgbClr val="000000"/>
                </a:solidFill>
                <a:latin typeface="Calibri Light"/>
                <a:ea typeface="Calibri Light"/>
                <a:cs typeface="Calibri Light"/>
                <a:sym typeface="Calibri Light"/>
              </a:defRPr>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Close-up of a curved, white, layered pattern"/>
          <p:cNvSpPr>
            <a:spLocks noGrp="1"/>
          </p:cNvSpPr>
          <p:nvPr>
            <p:ph type="pic" idx="21"/>
          </p:nvPr>
        </p:nvSpPr>
        <p:spPr>
          <a:xfrm>
            <a:off x="11569700" y="0"/>
            <a:ext cx="13716000" cy="137160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3335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150100"/>
            <a:ext cx="9779000" cy="5385424"/>
          </a:xfrm>
          <a:prstGeom prst="rect">
            <a:avLst/>
          </a:prstGeom>
        </p:spPr>
        <p:txBody>
          <a:bodyPr/>
          <a:lstStyle>
            <a:lvl1pPr marL="0" indent="0" defTabSz="825500">
              <a:spcBef>
                <a:spcPts val="0"/>
              </a:spcBef>
              <a:buSzTx/>
              <a:buNone/>
              <a:defRPr sz="5500">
                <a:latin typeface="+mn-lt"/>
                <a:ea typeface="+mn-ea"/>
                <a:cs typeface="+mn-cs"/>
                <a:sym typeface="Produkt Extralight"/>
              </a:defRPr>
            </a:lvl1pPr>
            <a:lvl2pPr marL="0" indent="457200" defTabSz="825500">
              <a:spcBef>
                <a:spcPts val="0"/>
              </a:spcBef>
              <a:buSzTx/>
              <a:buNone/>
              <a:defRPr sz="5500">
                <a:latin typeface="+mn-lt"/>
                <a:ea typeface="+mn-ea"/>
                <a:cs typeface="+mn-cs"/>
                <a:sym typeface="Produkt Extralight"/>
              </a:defRPr>
            </a:lvl2pPr>
            <a:lvl3pPr marL="0" indent="914400" defTabSz="825500">
              <a:spcBef>
                <a:spcPts val="0"/>
              </a:spcBef>
              <a:buSzTx/>
              <a:buNone/>
              <a:defRPr sz="5500">
                <a:latin typeface="+mn-lt"/>
                <a:ea typeface="+mn-ea"/>
                <a:cs typeface="+mn-cs"/>
                <a:sym typeface="Produkt Extralight"/>
              </a:defRPr>
            </a:lvl3pPr>
            <a:lvl4pPr marL="0" indent="1371600" defTabSz="825500">
              <a:spcBef>
                <a:spcPts val="0"/>
              </a:spcBef>
              <a:buSzTx/>
              <a:buNone/>
              <a:defRPr sz="5500">
                <a:latin typeface="+mn-lt"/>
                <a:ea typeface="+mn-ea"/>
                <a:cs typeface="+mn-cs"/>
                <a:sym typeface="Produkt Extralight"/>
              </a:defRPr>
            </a:lvl4pPr>
            <a:lvl5pPr marL="0" indent="1828800" defTabSz="825500">
              <a:spcBef>
                <a:spcPts val="0"/>
              </a:spcBef>
              <a:buSzTx/>
              <a:buNone/>
              <a:defRPr sz="5500">
                <a:latin typeface="+mn-lt"/>
                <a:ea typeface="+mn-ea"/>
                <a:cs typeface="+mn-cs"/>
                <a:sym typeface="Produkt Extralight"/>
              </a:defRPr>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Subtitle"/>
          <p:cNvSpPr txBox="1">
            <a:spLocks noGrp="1"/>
          </p:cNvSpPr>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r>
              <a:t>Slide Subtitle</a:t>
            </a:r>
          </a:p>
        </p:txBody>
      </p:sp>
      <p:sp>
        <p:nvSpPr>
          <p:cNvPr id="43" name="Slide Title"/>
          <p:cNvSpPr txBox="1">
            <a:spLocks noGrp="1"/>
          </p:cNvSpPr>
          <p:nvPr>
            <p:ph type="title" hasCustomPrompt="1"/>
          </p:nvPr>
        </p:nvSpPr>
        <p:spPr>
          <a:prstGeom prst="rect">
            <a:avLst/>
          </a:prstGeom>
        </p:spPr>
        <p:txBody>
          <a:bodyPr/>
          <a:lstStyle/>
          <a:p>
            <a:r>
              <a:t>Slide 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Close-up of the edge of white curved stone"/>
          <p:cNvSpPr>
            <a:spLocks noGrp="1"/>
          </p:cNvSpPr>
          <p:nvPr>
            <p:ph type="pic" idx="21"/>
          </p:nvPr>
        </p:nvSpPr>
        <p:spPr>
          <a:xfrm>
            <a:off x="12382500" y="-1206500"/>
            <a:ext cx="12103100" cy="16140313"/>
          </a:xfrm>
          <a:prstGeom prst="rect">
            <a:avLst/>
          </a:prstGeom>
        </p:spPr>
        <p:txBody>
          <a:bodyPr lIns="91439" tIns="45719" rIns="91439" bIns="45719">
            <a:noAutofit/>
          </a:bodyPr>
          <a:lstStyle/>
          <a:p>
            <a:endParaRPr/>
          </a:p>
        </p:txBody>
      </p:sp>
      <p:sp>
        <p:nvSpPr>
          <p:cNvPr id="61" name="Slide Subtitle"/>
          <p:cNvSpPr txBox="1">
            <a:spLocks noGrp="1"/>
          </p:cNvSpPr>
          <p:nvPr>
            <p:ph type="body" sz="quarter" idx="22" hasCustomPrompt="1"/>
          </p:nvPr>
        </p:nvSpPr>
        <p:spPr>
          <a:xfrm>
            <a:off x="1206500" y="2324100"/>
            <a:ext cx="9779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r>
              <a:t>Slide Subtitle</a:t>
            </a:r>
          </a:p>
        </p:txBody>
      </p:sp>
      <p:sp>
        <p:nvSpPr>
          <p:cNvPr id="62" name="Slide Title"/>
          <p:cNvSpPr txBox="1">
            <a:spLocks noGrp="1"/>
          </p:cNvSpPr>
          <p:nvPr>
            <p:ph type="title" hasCustomPrompt="1"/>
          </p:nvPr>
        </p:nvSpPr>
        <p:spPr>
          <a:xfrm>
            <a:off x="1206500" y="635000"/>
            <a:ext cx="9779000" cy="1689100"/>
          </a:xfrm>
          <a:prstGeom prst="rect">
            <a:avLst/>
          </a:prstGeom>
        </p:spPr>
        <p:txBody>
          <a:bodyPr/>
          <a:lstStyle/>
          <a:p>
            <a:r>
              <a:t>Slide Title</a:t>
            </a:r>
          </a:p>
        </p:txBody>
      </p:sp>
      <p:sp>
        <p:nvSpPr>
          <p:cNvPr id="63" name="Body Level One…"/>
          <p:cNvSpPr txBox="1">
            <a:spLocks noGrp="1"/>
          </p:cNvSpPr>
          <p:nvPr>
            <p:ph type="body" sz="half" idx="1" hasCustomPrompt="1"/>
          </p:nvPr>
        </p:nvSpPr>
        <p:spPr>
          <a:xfrm>
            <a:off x="1206500" y="4248504"/>
            <a:ext cx="9779000" cy="8256012"/>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1206500" y="2324100"/>
            <a:ext cx="21971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r>
              <a:t>Slide Subtitle</a:t>
            </a:r>
          </a:p>
        </p:txBody>
      </p:sp>
      <p:sp>
        <p:nvSpPr>
          <p:cNvPr id="72" name="Slide Title"/>
          <p:cNvSpPr txBox="1">
            <a:spLocks noGrp="1"/>
          </p:cNvSpPr>
          <p:nvPr>
            <p:ph type="title" hasCustomPrompt="1"/>
          </p:nvPr>
        </p:nvSpPr>
        <p:spPr>
          <a:prstGeom prst="rect">
            <a:avLst/>
          </a:prstGeom>
        </p:spPr>
        <p:txBody>
          <a:bodyPr/>
          <a:lstStyle/>
          <a:p>
            <a:r>
              <a:t>Slide Title</a:t>
            </a:r>
          </a:p>
        </p:txBody>
      </p:sp>
      <p:sp>
        <p:nvSpPr>
          <p:cNvPr id="73" name="Body Level One…"/>
          <p:cNvSpPr txBox="1">
            <a:spLocks noGrp="1"/>
          </p:cNvSpPr>
          <p:nvPr>
            <p:ph type="body" sz="half" idx="1" hasCustomPrompt="1"/>
          </p:nvPr>
        </p:nvSpPr>
        <p:spPr>
          <a:xfrm>
            <a:off x="1206500" y="4248504"/>
            <a:ext cx="9779000" cy="8256012"/>
          </a:xfrm>
          <a:prstGeom prst="rect">
            <a:avLst/>
          </a:prstGeom>
        </p:spPr>
        <p:txBody>
          <a:bodyPr/>
          <a:lstStyle/>
          <a:p>
            <a:r>
              <a:t>Slide bullet text</a:t>
            </a:r>
          </a:p>
          <a:p>
            <a:pPr lvl="1"/>
            <a:endParaRPr/>
          </a:p>
          <a:p>
            <a:pPr lvl="2"/>
            <a:endParaRPr/>
          </a:p>
          <a:p>
            <a:pPr lvl="3"/>
            <a:endParaRPr/>
          </a:p>
          <a:p>
            <a:pPr lvl="4"/>
            <a:endParaRP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1206500" y="2324100"/>
            <a:ext cx="9779000" cy="1003300"/>
          </a:xfrm>
          <a:prstGeom prst="rect">
            <a:avLst/>
          </a:prstGeom>
        </p:spPr>
        <p:txBody>
          <a:bodyPr lIns="45719" tIns="45719" rIns="45719" bIns="45719"/>
          <a:lstStyle>
            <a:lvl1pPr marL="0" indent="0" defTabSz="825500">
              <a:spcBef>
                <a:spcPts val="0"/>
              </a:spcBef>
              <a:buSzTx/>
              <a:buNone/>
              <a:defRPr sz="5500">
                <a:latin typeface="+mn-lt"/>
                <a:ea typeface="+mn-ea"/>
                <a:cs typeface="+mn-cs"/>
                <a:sym typeface="Produkt Extralight"/>
              </a:defRPr>
            </a:lvl1pPr>
          </a:lstStyle>
          <a:p>
            <a:r>
              <a:t>Slide Subtitle</a:t>
            </a:r>
          </a:p>
        </p:txBody>
      </p:sp>
      <p:sp>
        <p:nvSpPr>
          <p:cNvPr id="82" name="Slide Title"/>
          <p:cNvSpPr txBox="1">
            <a:spLocks noGrp="1"/>
          </p:cNvSpPr>
          <p:nvPr>
            <p:ph type="title" hasCustomPrompt="1"/>
          </p:nvPr>
        </p:nvSpPr>
        <p:spPr>
          <a:xfrm>
            <a:off x="1206500" y="635000"/>
            <a:ext cx="9779000" cy="1689100"/>
          </a:xfrm>
          <a:prstGeom prst="rect">
            <a:avLst/>
          </a:prstGeom>
        </p:spPr>
        <p:txBody>
          <a:bodyPr/>
          <a:lstStyle/>
          <a:p>
            <a:r>
              <a:t>Slide Title</a:t>
            </a:r>
          </a:p>
        </p:txBody>
      </p:sp>
      <p:sp>
        <p:nvSpPr>
          <p:cNvPr id="83" name="Body Level One…"/>
          <p:cNvSpPr txBox="1">
            <a:spLocks noGrp="1"/>
          </p:cNvSpPr>
          <p:nvPr>
            <p:ph type="body" sz="half" idx="1" hasCustomPrompt="1"/>
          </p:nvPr>
        </p:nvSpPr>
        <p:spPr>
          <a:xfrm>
            <a:off x="1206500" y="4248504"/>
            <a:ext cx="9779000" cy="8256012"/>
          </a:xfrm>
          <a:prstGeom prst="rect">
            <a:avLst/>
          </a:prstGeom>
        </p:spPr>
        <p:txBody>
          <a:bodyPr/>
          <a:lstStyle/>
          <a:p>
            <a:r>
              <a:t>Slide bullet text</a:t>
            </a:r>
          </a:p>
          <a:p>
            <a:pPr lvl="1"/>
            <a:endParaRPr/>
          </a:p>
          <a:p>
            <a:pPr lvl="2"/>
            <a:endParaRPr/>
          </a:p>
          <a:p>
            <a:pPr lvl="3"/>
            <a:endParaRPr/>
          </a:p>
          <a:p>
            <a:pPr lvl="4"/>
            <a:endParaRP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1206496" y="3911600"/>
            <a:ext cx="21971004" cy="4648200"/>
          </a:xfrm>
          <a:prstGeom prst="rect">
            <a:avLst/>
          </a:prstGeom>
        </p:spPr>
        <p:txBody>
          <a:bodyPr anchor="ctr"/>
          <a:lstStyle>
            <a:lvl1pPr>
              <a:defRPr sz="12000" spc="-119"/>
            </a:lvl1pPr>
          </a:lstStyle>
          <a:p>
            <a:r>
              <a:t>Section Title</a:t>
            </a:r>
          </a:p>
        </p:txBody>
      </p:sp>
      <p:sp>
        <p:nvSpPr>
          <p:cNvPr id="9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635000"/>
            <a:ext cx="21971000" cy="1689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23558499" y="12458699"/>
            <a:ext cx="388621" cy="429261"/>
          </a:xfrm>
          <a:prstGeom prst="rect">
            <a:avLst/>
          </a:prstGeom>
          <a:ln w="12700">
            <a:miter lim="400000"/>
          </a:ln>
        </p:spPr>
        <p:txBody>
          <a:bodyPr wrap="none" lIns="50800" tIns="50800" rIns="50800" bIns="50800" anchor="b">
            <a:spAutoFit/>
          </a:bodyPr>
          <a:lstStyle>
            <a:lvl1pPr algn="r" defTabSz="584200">
              <a:spcBef>
                <a:spcPts val="0"/>
              </a:spcBef>
              <a:defRPr sz="2000">
                <a:latin typeface="Graphik"/>
                <a:ea typeface="Graphik"/>
                <a:cs typeface="Graphik"/>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transition spd="med"/>
  <p:txStyles>
    <p:titleStyle>
      <a:lvl1pPr marL="0" marR="0" indent="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1pPr>
      <a:lvl2pPr marL="0" marR="0" indent="45720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2pPr>
      <a:lvl3pPr marL="0" marR="0" indent="91440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3pPr>
      <a:lvl4pPr marL="0" marR="0" indent="137160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4pPr>
      <a:lvl5pPr marL="0" marR="0" indent="182880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5pPr>
      <a:lvl6pPr marL="0" marR="0" indent="228600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6pPr>
      <a:lvl7pPr marL="0" marR="0" indent="274320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7pPr>
      <a:lvl8pPr marL="0" marR="0" indent="320040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8pPr>
      <a:lvl9pPr marL="0" marR="0" indent="3657600" algn="l" defTabSz="2438400" rtl="0" latinLnBrk="0">
        <a:lnSpc>
          <a:spcPct val="90000"/>
        </a:lnSpc>
        <a:spcBef>
          <a:spcPts val="0"/>
        </a:spcBef>
        <a:spcAft>
          <a:spcPts val="0"/>
        </a:spcAft>
        <a:buClrTx/>
        <a:buSzTx/>
        <a:buFontTx/>
        <a:buNone/>
        <a:tabLst/>
        <a:defRPr sz="10000" b="0" i="0" u="none" strike="noStrike" cap="none" spc="-100" baseline="0">
          <a:solidFill>
            <a:schemeClr val="accent1">
              <a:satOff val="-9155"/>
              <a:lumOff val="-32673"/>
            </a:schemeClr>
          </a:solidFill>
          <a:uFillTx/>
          <a:latin typeface="+mn-lt"/>
          <a:ea typeface="+mn-ea"/>
          <a:cs typeface="+mn-cs"/>
          <a:sym typeface="Produkt Extralight"/>
        </a:defRPr>
      </a:lvl9pPr>
    </p:titleStyle>
    <p:bodyStyle>
      <a:lvl1pPr marL="4572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1pPr>
      <a:lvl2pPr marL="9144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2pPr>
      <a:lvl3pPr marL="13716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3pPr>
      <a:lvl4pPr marL="18288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4pPr>
      <a:lvl5pPr marL="22860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5pPr>
      <a:lvl6pPr marL="27432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6pPr>
      <a:lvl7pPr marL="32004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7pPr>
      <a:lvl8pPr marL="36576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8pPr>
      <a:lvl9pPr marL="4114800" marR="0" indent="-457200" algn="l" defTabSz="355600" rtl="0" latinLnBrk="0">
        <a:lnSpc>
          <a:spcPct val="100000"/>
        </a:lnSpc>
        <a:spcBef>
          <a:spcPts val="4700"/>
        </a:spcBef>
        <a:spcAft>
          <a:spcPts val="0"/>
        </a:spcAft>
        <a:buClrTx/>
        <a:buSzPct val="100000"/>
        <a:buFontTx/>
        <a:buChar char="•"/>
        <a:tabLst/>
        <a:defRPr sz="4000" b="0" i="0" u="none" strike="noStrike" cap="none" spc="0" baseline="0">
          <a:solidFill>
            <a:schemeClr val="accent1">
              <a:satOff val="-9155"/>
              <a:lumOff val="-32673"/>
            </a:schemeClr>
          </a:solidFill>
          <a:uFillTx/>
          <a:latin typeface="Graphik Light"/>
          <a:ea typeface="Graphik Light"/>
          <a:cs typeface="Graphik Light"/>
          <a:sym typeface="Graphik Light"/>
        </a:defRPr>
      </a:lvl9pPr>
    </p:bodyStyle>
    <p:otherStyle>
      <a:lvl1pPr marL="0" marR="0" indent="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1pPr>
      <a:lvl2pPr marL="0" marR="0" indent="45720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2pPr>
      <a:lvl3pPr marL="0" marR="0" indent="91440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3pPr>
      <a:lvl4pPr marL="0" marR="0" indent="137160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4pPr>
      <a:lvl5pPr marL="0" marR="0" indent="182880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5pPr>
      <a:lvl6pPr marL="0" marR="0" indent="228600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6pPr>
      <a:lvl7pPr marL="0" marR="0" indent="274320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7pPr>
      <a:lvl8pPr marL="0" marR="0" indent="320040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8pPr>
      <a:lvl9pPr marL="0" marR="0" indent="3657600" algn="r" defTabSz="584200" rtl="0" latinLnBrk="0">
        <a:lnSpc>
          <a:spcPct val="100000"/>
        </a:lnSpc>
        <a:spcBef>
          <a:spcPts val="0"/>
        </a:spcBef>
        <a:spcAft>
          <a:spcPts val="0"/>
        </a:spcAft>
        <a:buClrTx/>
        <a:buSzTx/>
        <a:buFontTx/>
        <a:buNone/>
        <a:tabLst/>
        <a:defRPr sz="20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itle 1"/>
          <p:cNvSpPr txBox="1">
            <a:spLocks noGrp="1"/>
          </p:cNvSpPr>
          <p:nvPr>
            <p:ph type="title"/>
          </p:nvPr>
        </p:nvSpPr>
        <p:spPr>
          <a:xfrm>
            <a:off x="1371600" y="6466449"/>
            <a:ext cx="18288000" cy="4775205"/>
          </a:xfrm>
          <a:prstGeom prst="rect">
            <a:avLst/>
          </a:prstGeom>
        </p:spPr>
        <p:txBody>
          <a:bodyPr/>
          <a:lstStyle/>
          <a:p>
            <a:r>
              <a:t>Tenancy agreements</a:t>
            </a:r>
          </a:p>
        </p:txBody>
      </p:sp>
      <p:sp>
        <p:nvSpPr>
          <p:cNvPr id="209" name="Slide Number Placeholder 2"/>
          <p:cNvSpPr txBox="1">
            <a:spLocks noGrp="1"/>
          </p:cNvSpPr>
          <p:nvPr>
            <p:ph type="sldNum" sz="quarter" idx="4294967295"/>
          </p:nvPr>
        </p:nvSpPr>
        <p:spPr>
          <a:xfrm>
            <a:off x="23414175" y="13012400"/>
            <a:ext cx="350058" cy="483904"/>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6" tIns="91436" rIns="91436" bIns="91436" anchor="ctr"/>
          <a:lstStyle>
            <a:lvl1pPr defTabSz="1828800">
              <a:defRPr sz="2400">
                <a:solidFill>
                  <a:srgbClr val="888888"/>
                </a:solidFill>
                <a:latin typeface="Calibri"/>
                <a:ea typeface="Calibri"/>
                <a:cs typeface="Calibri"/>
                <a:sym typeface="Calibri"/>
              </a:defRPr>
            </a:lvl1p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Title 1"/>
          <p:cNvSpPr txBox="1">
            <a:spLocks noGrp="1"/>
          </p:cNvSpPr>
          <p:nvPr>
            <p:ph type="title"/>
          </p:nvPr>
        </p:nvSpPr>
        <p:spPr>
          <a:xfrm>
            <a:off x="1371600" y="6466449"/>
            <a:ext cx="18288000" cy="4775205"/>
          </a:xfrm>
          <a:prstGeom prst="rect">
            <a:avLst/>
          </a:prstGeom>
        </p:spPr>
        <p:txBody>
          <a:bodyPr/>
          <a:lstStyle/>
          <a:p>
            <a:r>
              <a:t>Clauses in contracts</a:t>
            </a:r>
          </a:p>
        </p:txBody>
      </p:sp>
      <p:sp>
        <p:nvSpPr>
          <p:cNvPr id="243" name="Slide Number Placeholder 2"/>
          <p:cNvSpPr txBox="1">
            <a:spLocks noGrp="1"/>
          </p:cNvSpPr>
          <p:nvPr>
            <p:ph type="sldNum" sz="quarter" idx="4294967295"/>
          </p:nvPr>
        </p:nvSpPr>
        <p:spPr>
          <a:xfrm>
            <a:off x="23259695" y="13012401"/>
            <a:ext cx="504542" cy="4839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36" tIns="91436" rIns="91436" bIns="91436" anchor="ctr"/>
          <a:lstStyle>
            <a:lvl1pPr defTabSz="1828800">
              <a:defRPr sz="2400">
                <a:solidFill>
                  <a:srgbClr val="888888"/>
                </a:solidFill>
                <a:latin typeface="Calibri"/>
                <a:ea typeface="Calibri"/>
                <a:cs typeface="Calibri"/>
                <a:sym typeface="Calibri"/>
              </a:defRPr>
            </a:lvl1p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11</a:t>
            </a:fld>
            <a:endParaRPr/>
          </a:p>
        </p:txBody>
      </p:sp>
      <p:sp>
        <p:nvSpPr>
          <p:cNvPr id="246" name="What type of clauses are allowed?"/>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What type of clauses are allowed?</a:t>
            </a:r>
          </a:p>
        </p:txBody>
      </p:sp>
      <p:sp>
        <p:nvSpPr>
          <p:cNvPr id="247" name="You can agree anything you want with a tenant but in the event of seeking a possession order for a breach of contract the court would have to be satisfied that the clause itself was not an unfair term.…"/>
          <p:cNvSpPr txBox="1">
            <a:spLocks noGrp="1"/>
          </p:cNvSpPr>
          <p:nvPr>
            <p:ph type="body" idx="1"/>
          </p:nvPr>
        </p:nvSpPr>
        <p:spPr>
          <a:xfrm>
            <a:off x="1006518" y="3531621"/>
            <a:ext cx="22370965" cy="8995804"/>
          </a:xfrm>
          <a:prstGeom prst="rect">
            <a:avLst/>
          </a:prstGeom>
        </p:spPr>
        <p:txBody>
          <a:bodyPr/>
          <a:lstStyle/>
          <a:p>
            <a:pPr>
              <a:buBlip>
                <a:blip r:embed="rId2"/>
              </a:buBlip>
              <a:defRPr sz="6200" b="1">
                <a:latin typeface="Carlito"/>
                <a:ea typeface="Carlito"/>
                <a:cs typeface="Carlito"/>
                <a:sym typeface="Carlito"/>
              </a:defRPr>
            </a:pPr>
            <a:r>
              <a:t>You can agree anything you want with a tenant but in the event of seeking a possession order for a breach of contract the court would have to be satisfied that the clause itself was not an unfair term.</a:t>
            </a:r>
          </a:p>
          <a:p>
            <a:pPr>
              <a:buBlip>
                <a:blip r:embed="rId2"/>
              </a:buBlip>
              <a:defRPr sz="6200" b="1">
                <a:solidFill>
                  <a:srgbClr val="E83825"/>
                </a:solidFill>
                <a:latin typeface="Carlito"/>
                <a:ea typeface="Carlito"/>
                <a:cs typeface="Carlito"/>
                <a:sym typeface="Carlito"/>
              </a:defRPr>
            </a:pPr>
            <a:r>
              <a:rPr b="0" i="1"/>
              <a:t>“A standard term is unfair if it creates a significant imbalance in the parties' rights and obligations under the contract, to the detriment of the consumer, contrary to the requirement of good faith”.  </a:t>
            </a:r>
            <a:r>
              <a:t>   Unfair Terms in Consumer Contracts 1999</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12</a:t>
            </a:fld>
            <a:endParaRPr/>
          </a:p>
        </p:txBody>
      </p:sp>
      <p:sp>
        <p:nvSpPr>
          <p:cNvPr id="250" name="What type of clauses are allowed?"/>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What type of clauses are allowed?</a:t>
            </a:r>
          </a:p>
        </p:txBody>
      </p:sp>
      <p:sp>
        <p:nvSpPr>
          <p:cNvPr id="251" name="You cant contract out of statute - in other words if there is a law governing something you cant have a clause saying it doesn’t apply.…"/>
          <p:cNvSpPr txBox="1">
            <a:spLocks noGrp="1"/>
          </p:cNvSpPr>
          <p:nvPr>
            <p:ph type="body" idx="1"/>
          </p:nvPr>
        </p:nvSpPr>
        <p:spPr>
          <a:xfrm>
            <a:off x="1006518" y="3531621"/>
            <a:ext cx="22370965" cy="8995804"/>
          </a:xfrm>
          <a:prstGeom prst="rect">
            <a:avLst/>
          </a:prstGeom>
        </p:spPr>
        <p:txBody>
          <a:bodyPr/>
          <a:lstStyle/>
          <a:p>
            <a:pPr marL="703199" indent="-703199" defTabSz="1792223">
              <a:spcBef>
                <a:spcPts val="1900"/>
              </a:spcBef>
              <a:buBlip>
                <a:blip r:embed="rId2"/>
              </a:buBlip>
              <a:defRPr sz="6076" b="1">
                <a:latin typeface="Carlito"/>
                <a:ea typeface="Carlito"/>
                <a:cs typeface="Carlito"/>
                <a:sym typeface="Carlito"/>
              </a:defRPr>
            </a:pPr>
            <a:r>
              <a:t>You cant contract out of statute - in other words if there is a law governing something you cant have a clause saying it doesn’t apply.</a:t>
            </a:r>
          </a:p>
          <a:p>
            <a:pPr marL="703199" indent="-703199" defTabSz="1792223">
              <a:spcBef>
                <a:spcPts val="1900"/>
              </a:spcBef>
              <a:buBlip>
                <a:blip r:embed="rId2"/>
              </a:buBlip>
              <a:defRPr sz="6076" b="1">
                <a:latin typeface="Carlito"/>
                <a:ea typeface="Carlito"/>
                <a:cs typeface="Carlito"/>
                <a:sym typeface="Carlito"/>
              </a:defRPr>
            </a:pPr>
            <a:r>
              <a:t>For example, a landlord is under a statutory duty to maintain and repair the structure of the building </a:t>
            </a:r>
            <a:r>
              <a:rPr b="0" i="1">
                <a:solidFill>
                  <a:srgbClr val="E83825"/>
                </a:solidFill>
              </a:rPr>
              <a:t>(s11 Landlord and Tenant Act 1985) </a:t>
            </a:r>
            <a:r>
              <a:t>so you can’t have a clause saying you aren’t responsible for repairs to the structure, because the law says you are.</a:t>
            </a:r>
          </a:p>
          <a:p>
            <a:pPr marL="703199" indent="-703199" defTabSz="1792223">
              <a:spcBef>
                <a:spcPts val="1900"/>
              </a:spcBef>
              <a:buBlip>
                <a:blip r:embed="rId2"/>
              </a:buBlip>
              <a:defRPr sz="6076" b="1">
                <a:latin typeface="Carlito"/>
                <a:ea typeface="Carlito"/>
                <a:cs typeface="Carlito"/>
                <a:sym typeface="Carlito"/>
              </a:defRPr>
            </a:pPr>
            <a:r>
              <a:t>You cant impose arbitrary penalties in the contract for specific non performance, for instance fining tenants for having overnight guests</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13</a:t>
            </a:fld>
            <a:endParaRPr/>
          </a:p>
        </p:txBody>
      </p:sp>
      <p:sp>
        <p:nvSpPr>
          <p:cNvPr id="254" name="What type of clauses are allowed?"/>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What type of clauses are allowed?</a:t>
            </a:r>
          </a:p>
        </p:txBody>
      </p:sp>
      <p:sp>
        <p:nvSpPr>
          <p:cNvPr id="255" name="You cant have clauses that interfere with “Normal tenant-like behaviour.”…"/>
          <p:cNvSpPr txBox="1">
            <a:spLocks noGrp="1"/>
          </p:cNvSpPr>
          <p:nvPr>
            <p:ph type="body" idx="1"/>
          </p:nvPr>
        </p:nvSpPr>
        <p:spPr>
          <a:xfrm>
            <a:off x="1006518" y="3531621"/>
            <a:ext cx="22370965" cy="8995804"/>
          </a:xfrm>
          <a:prstGeom prst="rect">
            <a:avLst/>
          </a:prstGeom>
        </p:spPr>
        <p:txBody>
          <a:bodyPr/>
          <a:lstStyle/>
          <a:p>
            <a:pPr marL="710374" indent="-710374" defTabSz="1810511">
              <a:spcBef>
                <a:spcPts val="1900"/>
              </a:spcBef>
              <a:buBlip>
                <a:blip r:embed="rId2"/>
              </a:buBlip>
              <a:defRPr sz="6138" b="1">
                <a:latin typeface="Carlito"/>
                <a:ea typeface="Carlito"/>
                <a:cs typeface="Carlito"/>
                <a:sym typeface="Carlito"/>
              </a:defRPr>
            </a:pPr>
            <a:r>
              <a:t>You cant have clauses that interfere with “Normal tenant-like behaviour.”</a:t>
            </a:r>
          </a:p>
          <a:p>
            <a:pPr marL="710374" indent="-710374" defTabSz="1810511">
              <a:spcBef>
                <a:spcPts val="1900"/>
              </a:spcBef>
              <a:buBlip>
                <a:blip r:embed="rId2"/>
              </a:buBlip>
              <a:defRPr sz="6138" b="1">
                <a:latin typeface="Carlito"/>
                <a:ea typeface="Carlito"/>
                <a:cs typeface="Carlito"/>
                <a:sym typeface="Carlito"/>
              </a:defRPr>
            </a:pPr>
            <a:r>
              <a:t>Having a party on its own is a normal, tenant like thing to do. However, if the party causes nuisance or damage then that is a separate issue.</a:t>
            </a:r>
          </a:p>
          <a:p>
            <a:pPr marL="710374" indent="-710374" defTabSz="1810511">
              <a:spcBef>
                <a:spcPts val="1900"/>
              </a:spcBef>
              <a:buBlip>
                <a:blip r:embed="rId2"/>
              </a:buBlip>
              <a:defRPr sz="6138" b="1">
                <a:latin typeface="Carlito"/>
                <a:ea typeface="Carlito"/>
                <a:cs typeface="Carlito"/>
                <a:sym typeface="Carlito"/>
              </a:defRPr>
            </a:pPr>
            <a:r>
              <a:t>A prohibition on overnight guests may also be considered an unfair and therefore unenforceable clause. It is a perfectly normal tenant like thing to have a person stay over. However if that person causes nuisance or damage then the tenant would be responsible.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14</a:t>
            </a:fld>
            <a:endParaRPr/>
          </a:p>
        </p:txBody>
      </p:sp>
      <p:sp>
        <p:nvSpPr>
          <p:cNvPr id="258" name="Example of a recent nonsense clause"/>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Example of a recent nonsense clause</a:t>
            </a:r>
          </a:p>
        </p:txBody>
      </p:sp>
      <p:sp>
        <p:nvSpPr>
          <p:cNvPr id="259" name="“The occupier is prohibited from hanging around causing problems”.…"/>
          <p:cNvSpPr txBox="1">
            <a:spLocks noGrp="1"/>
          </p:cNvSpPr>
          <p:nvPr>
            <p:ph type="body" idx="1"/>
          </p:nvPr>
        </p:nvSpPr>
        <p:spPr>
          <a:xfrm>
            <a:off x="1006518" y="3531621"/>
            <a:ext cx="22370965" cy="8995804"/>
          </a:xfrm>
          <a:prstGeom prst="rect">
            <a:avLst/>
          </a:prstGeom>
        </p:spPr>
        <p:txBody>
          <a:bodyPr/>
          <a:lstStyle/>
          <a:p>
            <a:pPr marL="696023" indent="-696023" defTabSz="1773936">
              <a:spcBef>
                <a:spcPts val="1900"/>
              </a:spcBef>
              <a:buBlip>
                <a:blip r:embed="rId2"/>
              </a:buBlip>
              <a:defRPr sz="6014" b="1" i="1">
                <a:solidFill>
                  <a:srgbClr val="0433FF"/>
                </a:solidFill>
                <a:latin typeface="Carlito"/>
                <a:ea typeface="Carlito"/>
                <a:cs typeface="Carlito"/>
                <a:sym typeface="Carlito"/>
              </a:defRPr>
            </a:pPr>
            <a:r>
              <a:t>“The occupier is prohibited from hanging around causing problems”. </a:t>
            </a:r>
          </a:p>
          <a:p>
            <a:pPr marL="696023" indent="-696023" defTabSz="1773936">
              <a:spcBef>
                <a:spcPts val="1900"/>
              </a:spcBef>
              <a:buBlip>
                <a:blip r:embed="rId2"/>
              </a:buBlip>
              <a:defRPr sz="6014" b="1">
                <a:latin typeface="Carlito"/>
                <a:ea typeface="Carlito"/>
                <a:cs typeface="Carlito"/>
                <a:sym typeface="Carlito"/>
              </a:defRPr>
            </a:pPr>
            <a:r>
              <a:t>Look at this from a legal perspective:-</a:t>
            </a:r>
          </a:p>
          <a:p>
            <a:pPr marL="696023" indent="-696023" defTabSz="1773936">
              <a:spcBef>
                <a:spcPts val="1900"/>
              </a:spcBef>
              <a:buBlip>
                <a:blip r:embed="rId2"/>
              </a:buBlip>
              <a:defRPr sz="6014" b="1">
                <a:latin typeface="Carlito"/>
                <a:ea typeface="Carlito"/>
                <a:cs typeface="Carlito"/>
                <a:sym typeface="Carlito"/>
              </a:defRPr>
            </a:pPr>
            <a:r>
              <a:t>Firstly: “</a:t>
            </a:r>
            <a:r>
              <a:rPr>
                <a:solidFill>
                  <a:srgbClr val="0433FF"/>
                </a:solidFill>
              </a:rPr>
              <a:t>Hanging around”</a:t>
            </a:r>
            <a:r>
              <a:t> - specifically hanging around where? In the house? In the garden? In the street? How far away from the house?</a:t>
            </a:r>
          </a:p>
          <a:p>
            <a:pPr marL="696023" indent="-696023" defTabSz="1773936">
              <a:spcBef>
                <a:spcPts val="1900"/>
              </a:spcBef>
              <a:buBlip>
                <a:blip r:embed="rId2"/>
              </a:buBlip>
              <a:defRPr sz="6014" b="1">
                <a:latin typeface="Carlito"/>
                <a:ea typeface="Carlito"/>
                <a:cs typeface="Carlito"/>
                <a:sym typeface="Carlito"/>
              </a:defRPr>
            </a:pPr>
            <a:r>
              <a:t>Secondly: Define </a:t>
            </a:r>
            <a:r>
              <a:rPr>
                <a:solidFill>
                  <a:srgbClr val="0433FF"/>
                </a:solidFill>
              </a:rPr>
              <a:t>“Causing problems”</a:t>
            </a:r>
            <a:r>
              <a:t>. Specifically what does that mean? Drug dealing? Begging? Fighting? Being drunk?</a:t>
            </a:r>
          </a:p>
          <a:p>
            <a:pPr marL="696023" indent="-696023" defTabSz="1773936">
              <a:spcBef>
                <a:spcPts val="1900"/>
              </a:spcBef>
              <a:buBlip>
                <a:blip r:embed="rId2"/>
              </a:buBlip>
              <a:defRPr sz="6014" b="1">
                <a:latin typeface="Carlito"/>
                <a:ea typeface="Carlito"/>
                <a:cs typeface="Carlito"/>
                <a:sym typeface="Carlito"/>
              </a:defRPr>
            </a:pPr>
            <a:r>
              <a:t>This is a great example of a nonsense clause that would gain nothing more than a pained expression from a judge in proceedings.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15</a:t>
            </a:fld>
            <a:endParaRPr/>
          </a:p>
        </p:txBody>
      </p:sp>
      <p:sp>
        <p:nvSpPr>
          <p:cNvPr id="262" name="Make sure your clauses are clear and unambiguous"/>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Make sure your clauses are clear and unambiguous</a:t>
            </a:r>
          </a:p>
        </p:txBody>
      </p:sp>
      <p:sp>
        <p:nvSpPr>
          <p:cNvPr id="263" name="Be aware of the legal doctrine of Contra Proforentum also known as &quot;interpretation against the draftsman”.…"/>
          <p:cNvSpPr txBox="1">
            <a:spLocks noGrp="1"/>
          </p:cNvSpPr>
          <p:nvPr>
            <p:ph type="body" idx="1"/>
          </p:nvPr>
        </p:nvSpPr>
        <p:spPr>
          <a:xfrm>
            <a:off x="1006518" y="3531621"/>
            <a:ext cx="22370965" cy="8995804"/>
          </a:xfrm>
          <a:prstGeom prst="rect">
            <a:avLst/>
          </a:prstGeom>
        </p:spPr>
        <p:txBody>
          <a:bodyPr/>
          <a:lstStyle/>
          <a:p>
            <a:pPr>
              <a:buBlip>
                <a:blip r:embed="rId2"/>
              </a:buBlip>
              <a:defRPr sz="6200" b="1">
                <a:latin typeface="Carlito"/>
                <a:ea typeface="Carlito"/>
                <a:cs typeface="Carlito"/>
                <a:sym typeface="Carlito"/>
              </a:defRPr>
            </a:pPr>
            <a:r>
              <a:t>Be aware of the legal doctrine of </a:t>
            </a:r>
            <a:r>
              <a:rPr>
                <a:solidFill>
                  <a:srgbClr val="0433FF"/>
                </a:solidFill>
              </a:rPr>
              <a:t>Contra Proforentum</a:t>
            </a:r>
            <a:r>
              <a:t> also known as "interpretation against the draftsman”.</a:t>
            </a:r>
          </a:p>
          <a:p>
            <a:pPr>
              <a:buBlip>
                <a:blip r:embed="rId2"/>
              </a:buBlip>
              <a:defRPr sz="6200" b="1">
                <a:latin typeface="Carlito"/>
                <a:ea typeface="Carlito"/>
                <a:cs typeface="Carlito"/>
                <a:sym typeface="Carlito"/>
              </a:defRPr>
            </a:pPr>
            <a:r>
              <a:t>Where a promise, agreement or term is ambiguous, the preferred meaning should be the one that works against the interests of the party who provided the wording.</a:t>
            </a:r>
          </a:p>
          <a:p>
            <a:pPr>
              <a:buBlip>
                <a:blip r:embed="rId2"/>
              </a:buBlip>
              <a:defRPr sz="6200" b="1">
                <a:latin typeface="Carlito"/>
                <a:ea typeface="Carlito"/>
                <a:cs typeface="Carlito"/>
                <a:sym typeface="Carlito"/>
              </a:defRPr>
            </a:pPr>
            <a:r>
              <a:t>This legal doctrine is also now a statutory matter included in the </a:t>
            </a:r>
            <a:r>
              <a:rPr>
                <a:solidFill>
                  <a:srgbClr val="E83825"/>
                </a:solidFill>
              </a:rPr>
              <a:t>Consumer Rights Act 2015</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16</a:t>
            </a:fld>
            <a:endParaRPr/>
          </a:p>
        </p:txBody>
      </p:sp>
      <p:sp>
        <p:nvSpPr>
          <p:cNvPr id="266" name="In conclusion"/>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In conclusion</a:t>
            </a:r>
          </a:p>
        </p:txBody>
      </p:sp>
      <p:sp>
        <p:nvSpPr>
          <p:cNvPr id="267" name="There are loads of reliable, legally sound tenancy agreements available - use one.…"/>
          <p:cNvSpPr txBox="1">
            <a:spLocks noGrp="1"/>
          </p:cNvSpPr>
          <p:nvPr>
            <p:ph type="body" idx="1"/>
          </p:nvPr>
        </p:nvSpPr>
        <p:spPr>
          <a:xfrm>
            <a:off x="1006518" y="3531621"/>
            <a:ext cx="22370965" cy="8995804"/>
          </a:xfrm>
          <a:prstGeom prst="rect">
            <a:avLst/>
          </a:prstGeom>
        </p:spPr>
        <p:txBody>
          <a:bodyPr/>
          <a:lstStyle/>
          <a:p>
            <a:pPr>
              <a:buBlip>
                <a:blip r:embed="rId2"/>
              </a:buBlip>
              <a:defRPr sz="6200" b="1">
                <a:latin typeface="Carlito"/>
                <a:ea typeface="Carlito"/>
                <a:cs typeface="Carlito"/>
                <a:sym typeface="Carlito"/>
              </a:defRPr>
            </a:pPr>
            <a:r>
              <a:t>There are loads of reliable, legally sound tenancy agreements available - use one.</a:t>
            </a:r>
          </a:p>
          <a:p>
            <a:pPr>
              <a:buBlip>
                <a:blip r:embed="rId2"/>
              </a:buBlip>
              <a:defRPr sz="6200" b="1">
                <a:latin typeface="Carlito"/>
                <a:ea typeface="Carlito"/>
                <a:cs typeface="Carlito"/>
                <a:sym typeface="Carlito"/>
              </a:defRPr>
            </a:pPr>
            <a:r>
              <a:t>Join the NRLA, they have model contracts and can provide advice on all these matters for less than £100 a year. A solicitor would likely charge you £200 an hour for the same advice.</a:t>
            </a:r>
          </a:p>
          <a:p>
            <a:pPr>
              <a:buBlip>
                <a:blip r:embed="rId2"/>
              </a:buBlip>
              <a:defRPr sz="6200" b="1">
                <a:latin typeface="Carlito"/>
                <a:ea typeface="Carlito"/>
                <a:cs typeface="Carlito"/>
                <a:sym typeface="Carlito"/>
              </a:defRPr>
            </a:pPr>
            <a:r>
              <a:t>The Renter’s Reform Bill was reborn just yesterday in the Kings speech as the Renter’s Rights Bill, there is talk of changing the law, that will require landlords to issue written tenancy agreements.</a:t>
            </a:r>
          </a:p>
          <a:p>
            <a:pPr>
              <a:buBlip>
                <a:blip r:embed="rId2"/>
              </a:buBlip>
              <a:defRPr sz="6200" b="1">
                <a:latin typeface="Carlito"/>
                <a:ea typeface="Carlito"/>
                <a:cs typeface="Carlito"/>
                <a:sym typeface="Carlito"/>
              </a:defRPr>
            </a:pPr>
            <a:r>
              <a:t>Dont go cheap. Cheap is rarely cheerful.</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Slide Number"/>
          <p:cNvSpPr txBox="1">
            <a:spLocks noGrp="1"/>
          </p:cNvSpPr>
          <p:nvPr>
            <p:ph type="sldNum" sz="quarter" idx="2"/>
          </p:nvPr>
        </p:nvSpPr>
        <p:spPr>
          <a:xfrm>
            <a:off x="23414175" y="13012400"/>
            <a:ext cx="350065" cy="4839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
        <p:nvSpPr>
          <p:cNvPr id="212" name="Do you need to give a written contract to a renter in order to create a tenancy?"/>
          <p:cNvSpPr txBox="1">
            <a:spLocks noGrp="1"/>
          </p:cNvSpPr>
          <p:nvPr>
            <p:ph type="title"/>
          </p:nvPr>
        </p:nvSpPr>
        <p:spPr>
          <a:xfrm>
            <a:off x="1006517" y="1711769"/>
            <a:ext cx="22370966" cy="2453835"/>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Do you need to give a written contract to a renter in order to create a tenancy?</a:t>
            </a:r>
          </a:p>
        </p:txBody>
      </p:sp>
      <p:sp>
        <p:nvSpPr>
          <p:cNvPr id="213" name="No you dont unless the duration of the tenancy is intended to be for more than 3 years, in which case it ,must be in writing, signed by both parties and it must be registered at Land registry.…"/>
          <p:cNvSpPr txBox="1">
            <a:spLocks noGrp="1"/>
          </p:cNvSpPr>
          <p:nvPr>
            <p:ph type="body" idx="1"/>
          </p:nvPr>
        </p:nvSpPr>
        <p:spPr>
          <a:xfrm>
            <a:off x="1006518" y="4711913"/>
            <a:ext cx="22370965" cy="7815512"/>
          </a:xfrm>
          <a:prstGeom prst="rect">
            <a:avLst/>
          </a:prstGeom>
        </p:spPr>
        <p:txBody>
          <a:bodyPr/>
          <a:lstStyle/>
          <a:p>
            <a:pPr>
              <a:buBlip>
                <a:blip r:embed="rId2"/>
              </a:buBlip>
              <a:defRPr sz="6200" b="1">
                <a:latin typeface="Carlito"/>
                <a:ea typeface="Carlito"/>
                <a:cs typeface="Carlito"/>
                <a:sym typeface="Carlito"/>
              </a:defRPr>
            </a:pPr>
            <a:r>
              <a:t>No you dont unless the duration of the tenancy is intended to be for more than 3 years, in which case it ,must be in writing, signed by both parties and it must be registered at Land registry.</a:t>
            </a:r>
          </a:p>
          <a:p>
            <a:pPr>
              <a:buBlip>
                <a:blip r:embed="rId2"/>
              </a:buBlip>
              <a:defRPr sz="6200" b="1">
                <a:latin typeface="Carlito"/>
                <a:ea typeface="Carlito"/>
                <a:cs typeface="Carlito"/>
                <a:sym typeface="Carlito"/>
              </a:defRPr>
            </a:pPr>
            <a:r>
              <a:rPr>
                <a:solidFill>
                  <a:srgbClr val="E83825"/>
                </a:solidFill>
              </a:rPr>
              <a:t>S54 Law of Property Act 1954</a:t>
            </a:r>
            <a:r>
              <a:t> - a tenancy will still exist by virtue of the legal doctrine of “Parol”</a:t>
            </a:r>
          </a:p>
          <a:p>
            <a:pPr>
              <a:buBlip>
                <a:blip r:embed="rId2"/>
              </a:buBlip>
              <a:defRPr sz="6200" b="1">
                <a:latin typeface="Carlito"/>
                <a:ea typeface="Carlito"/>
                <a:cs typeface="Carlito"/>
                <a:sym typeface="Carlito"/>
              </a:defRPr>
            </a:pPr>
            <a:r>
              <a:t>But the fact that a tenancy has been created by virtue of Parol, does not give you contractual clauses to rely upon in legal action.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lide Number"/>
          <p:cNvSpPr txBox="1">
            <a:spLocks noGrp="1"/>
          </p:cNvSpPr>
          <p:nvPr>
            <p:ph type="sldNum" sz="quarter" idx="2"/>
          </p:nvPr>
        </p:nvSpPr>
        <p:spPr>
          <a:xfrm>
            <a:off x="23414175" y="13012400"/>
            <a:ext cx="350065" cy="4839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
        <p:nvSpPr>
          <p:cNvPr id="216" name="Written tenancy agreement- pros and cons."/>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Written tenancy agreement- pros and cons.</a:t>
            </a:r>
          </a:p>
        </p:txBody>
      </p:sp>
      <p:sp>
        <p:nvSpPr>
          <p:cNvPr id="217" name="If you dont issue a written contract you can’t draw down upon any deposit because deposits are governed by contractual clauses.…"/>
          <p:cNvSpPr txBox="1">
            <a:spLocks noGrp="1"/>
          </p:cNvSpPr>
          <p:nvPr>
            <p:ph type="body" idx="1"/>
          </p:nvPr>
        </p:nvSpPr>
        <p:spPr>
          <a:xfrm>
            <a:off x="1006518" y="3531621"/>
            <a:ext cx="22370965" cy="8995804"/>
          </a:xfrm>
          <a:prstGeom prst="rect">
            <a:avLst/>
          </a:prstGeom>
        </p:spPr>
        <p:txBody>
          <a:bodyPr/>
          <a:lstStyle/>
          <a:p>
            <a:pPr>
              <a:buBlip>
                <a:blip r:embed="rId2"/>
              </a:buBlip>
              <a:defRPr sz="6200" b="1">
                <a:latin typeface="Carlito"/>
                <a:ea typeface="Carlito"/>
                <a:cs typeface="Carlito"/>
                <a:sym typeface="Carlito"/>
              </a:defRPr>
            </a:pPr>
            <a:r>
              <a:t>If you dont issue a written contract you can’t draw down upon any deposit because deposits are governed by contractual clauses.</a:t>
            </a:r>
          </a:p>
          <a:p>
            <a:pPr>
              <a:buBlip>
                <a:blip r:embed="rId2"/>
              </a:buBlip>
              <a:defRPr sz="6200" b="1">
                <a:latin typeface="Carlito"/>
                <a:ea typeface="Carlito"/>
                <a:cs typeface="Carlito"/>
                <a:sym typeface="Carlito"/>
              </a:defRPr>
            </a:pPr>
            <a:r>
              <a:t>If the tenant is in rent arrears it is difficult to prove an arrears claim in court when seeking possession.</a:t>
            </a:r>
          </a:p>
          <a:p>
            <a:pPr>
              <a:buBlip>
                <a:blip r:embed="rId2"/>
              </a:buBlip>
              <a:defRPr sz="6200" b="1">
                <a:latin typeface="Carlito"/>
                <a:ea typeface="Carlito"/>
                <a:cs typeface="Carlito"/>
                <a:sym typeface="Carlito"/>
              </a:defRPr>
            </a:pPr>
            <a:r>
              <a:t>You cant use the accelerated court procedure with no written contract, even with s21 notices.</a:t>
            </a:r>
          </a:p>
          <a:p>
            <a:pPr>
              <a:buBlip>
                <a:blip r:embed="rId2"/>
              </a:buBlip>
              <a:defRPr sz="6200" b="1">
                <a:latin typeface="Carlito"/>
                <a:ea typeface="Carlito"/>
                <a:cs typeface="Carlito"/>
                <a:sym typeface="Carlito"/>
              </a:defRPr>
            </a:pPr>
            <a:r>
              <a:t>You cant get possession under Ground 12 “Breach of contract” if you dont have any written contract to refer to.</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lide Number"/>
          <p:cNvSpPr txBox="1">
            <a:spLocks noGrp="1"/>
          </p:cNvSpPr>
          <p:nvPr>
            <p:ph type="sldNum" sz="quarter" idx="2"/>
          </p:nvPr>
        </p:nvSpPr>
        <p:spPr>
          <a:xfrm>
            <a:off x="23414175" y="13012400"/>
            <a:ext cx="350065" cy="4839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
        <p:nvSpPr>
          <p:cNvPr id="220" name="Tenancy or licence"/>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Tenancy or licence</a:t>
            </a:r>
          </a:p>
        </p:txBody>
      </p:sp>
      <p:sp>
        <p:nvSpPr>
          <p:cNvPr id="221" name="A person can occupy rented accommodation under either a licence or a tenancy…"/>
          <p:cNvSpPr txBox="1">
            <a:spLocks noGrp="1"/>
          </p:cNvSpPr>
          <p:nvPr>
            <p:ph type="body" idx="1"/>
          </p:nvPr>
        </p:nvSpPr>
        <p:spPr>
          <a:xfrm>
            <a:off x="1006518" y="3531621"/>
            <a:ext cx="22370965" cy="8995804"/>
          </a:xfrm>
          <a:prstGeom prst="rect">
            <a:avLst/>
          </a:prstGeom>
        </p:spPr>
        <p:txBody>
          <a:bodyPr/>
          <a:lstStyle/>
          <a:p>
            <a:pPr>
              <a:buBlip>
                <a:blip r:embed="rId2"/>
              </a:buBlip>
              <a:defRPr sz="6200" b="1">
                <a:latin typeface="Carlito"/>
                <a:ea typeface="Carlito"/>
                <a:cs typeface="Carlito"/>
                <a:sym typeface="Carlito"/>
              </a:defRPr>
            </a:pPr>
            <a:r>
              <a:t>A person can occupy rented accommodation under either a licence or a tenancy</a:t>
            </a:r>
          </a:p>
          <a:p>
            <a:pPr>
              <a:buBlip>
                <a:blip r:embed="rId2"/>
              </a:buBlip>
              <a:defRPr sz="6200" b="1">
                <a:latin typeface="Carlito"/>
                <a:ea typeface="Carlito"/>
                <a:cs typeface="Carlito"/>
                <a:sym typeface="Carlito"/>
              </a:defRPr>
            </a:pPr>
            <a:r>
              <a:t>A tenant cannot be evicted without a court order, which they are entitled to defend</a:t>
            </a:r>
          </a:p>
          <a:p>
            <a:pPr>
              <a:buBlip>
                <a:blip r:embed="rId2"/>
              </a:buBlip>
              <a:defRPr sz="6200" b="1">
                <a:latin typeface="Carlito"/>
                <a:ea typeface="Carlito"/>
                <a:cs typeface="Carlito"/>
                <a:sym typeface="Carlito"/>
              </a:defRPr>
            </a:pPr>
            <a:r>
              <a:t>Most licensees also cannot be evicted without a court order but they cannot defend an application, other than by proving they do not occupy under a licence.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lide Number"/>
          <p:cNvSpPr txBox="1">
            <a:spLocks noGrp="1"/>
          </p:cNvSpPr>
          <p:nvPr>
            <p:ph type="sldNum" sz="quarter" idx="2"/>
          </p:nvPr>
        </p:nvSpPr>
        <p:spPr>
          <a:xfrm>
            <a:off x="23414175" y="13012400"/>
            <a:ext cx="350065" cy="4839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224" name="How is a tenancy created with no written agreement?"/>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How is a tenancy created with no written agreement?</a:t>
            </a:r>
          </a:p>
        </p:txBody>
      </p:sp>
      <p:sp>
        <p:nvSpPr>
          <p:cNvPr id="225" name="The case of Street v.Mountford (1986) creates the 3 determinative factors…"/>
          <p:cNvSpPr txBox="1">
            <a:spLocks noGrp="1"/>
          </p:cNvSpPr>
          <p:nvPr>
            <p:ph type="body" idx="1"/>
          </p:nvPr>
        </p:nvSpPr>
        <p:spPr>
          <a:xfrm>
            <a:off x="1006518" y="3531621"/>
            <a:ext cx="22370965" cy="8995804"/>
          </a:xfrm>
          <a:prstGeom prst="rect">
            <a:avLst/>
          </a:prstGeom>
        </p:spPr>
        <p:txBody>
          <a:bodyPr/>
          <a:lstStyle/>
          <a:p>
            <a:pPr>
              <a:buBlip>
                <a:blip r:embed="rId2"/>
              </a:buBlip>
              <a:defRPr sz="6200" b="1">
                <a:latin typeface="Carlito"/>
                <a:ea typeface="Carlito"/>
                <a:cs typeface="Carlito"/>
                <a:sym typeface="Carlito"/>
              </a:defRPr>
            </a:pPr>
            <a:r>
              <a:t>The case of </a:t>
            </a:r>
            <a:r>
              <a:rPr>
                <a:solidFill>
                  <a:srgbClr val="0433FF"/>
                </a:solidFill>
              </a:rPr>
              <a:t>Street v.Mountford (1986) </a:t>
            </a:r>
            <a:r>
              <a:t>creates the 3 determinative factors</a:t>
            </a:r>
          </a:p>
          <a:p>
            <a:pPr marL="1082675" indent="-1082675">
              <a:buAutoNum type="arabicPeriod"/>
              <a:defRPr sz="6200" b="1">
                <a:latin typeface="Carlito"/>
                <a:ea typeface="Carlito"/>
                <a:cs typeface="Carlito"/>
                <a:sym typeface="Carlito"/>
              </a:defRPr>
            </a:pPr>
            <a:r>
              <a:t>Is the arrangement that the occupier pays rent or provides a service in return for the accommodation?</a:t>
            </a:r>
          </a:p>
          <a:p>
            <a:pPr marL="1082675" indent="-1082675">
              <a:buAutoNum type="arabicPeriod"/>
              <a:defRPr sz="6200" b="1">
                <a:latin typeface="Carlito"/>
                <a:ea typeface="Carlito"/>
                <a:cs typeface="Carlito"/>
                <a:sym typeface="Carlito"/>
              </a:defRPr>
            </a:pPr>
            <a:r>
              <a:t>Is this for a clear term? Ie weekly rent or monthly rent.</a:t>
            </a:r>
          </a:p>
          <a:p>
            <a:pPr marL="1082675" indent="-1082675">
              <a:buAutoNum type="arabicPeriod"/>
              <a:defRPr sz="6200" b="1">
                <a:latin typeface="Carlito"/>
                <a:ea typeface="Carlito"/>
                <a:cs typeface="Carlito"/>
                <a:sym typeface="Carlito"/>
              </a:defRPr>
            </a:pPr>
            <a:r>
              <a:t>Does the occupier have exclusive possession?</a:t>
            </a:r>
          </a:p>
          <a:p>
            <a:pPr>
              <a:buBlip>
                <a:blip r:embed="rId2"/>
              </a:buBlip>
              <a:defRPr sz="6200" b="1">
                <a:latin typeface="Carlito"/>
                <a:ea typeface="Carlito"/>
                <a:cs typeface="Carlito"/>
                <a:sym typeface="Carlito"/>
              </a:defRPr>
            </a:pPr>
            <a:r>
              <a:t>If all 3 factors are in place then it will be a tenancy, even without a contract</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lide Number"/>
          <p:cNvSpPr txBox="1">
            <a:spLocks noGrp="1"/>
          </p:cNvSpPr>
          <p:nvPr>
            <p:ph type="sldNum" sz="quarter" idx="2"/>
          </p:nvPr>
        </p:nvSpPr>
        <p:spPr>
          <a:xfrm>
            <a:off x="23414175" y="13012400"/>
            <a:ext cx="350065" cy="4839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
        <p:nvSpPr>
          <p:cNvPr id="228" name="Street v. Mountford"/>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Street v. Mountford</a:t>
            </a:r>
          </a:p>
        </p:txBody>
      </p:sp>
      <p:sp>
        <p:nvSpPr>
          <p:cNvPr id="229" name="“The manufacture of a five pronged implement for manual digging results in a fork, even if the manufacturer insists he has made a spade”….Lord Templeman…"/>
          <p:cNvSpPr txBox="1">
            <a:spLocks noGrp="1"/>
          </p:cNvSpPr>
          <p:nvPr>
            <p:ph type="body" idx="1"/>
          </p:nvPr>
        </p:nvSpPr>
        <p:spPr>
          <a:xfrm>
            <a:off x="1006518" y="3531621"/>
            <a:ext cx="22370965" cy="8995804"/>
          </a:xfrm>
          <a:prstGeom prst="rect">
            <a:avLst/>
          </a:prstGeom>
        </p:spPr>
        <p:txBody>
          <a:bodyPr/>
          <a:lstStyle/>
          <a:p>
            <a:pPr>
              <a:buBlip>
                <a:blip r:embed="rId2"/>
              </a:buBlip>
              <a:defRPr sz="6200" b="1">
                <a:latin typeface="Carlito"/>
                <a:ea typeface="Carlito"/>
                <a:cs typeface="Carlito"/>
                <a:sym typeface="Carlito"/>
              </a:defRPr>
            </a:pPr>
            <a:r>
              <a:rPr i="1">
                <a:solidFill>
                  <a:srgbClr val="0433FF"/>
                </a:solidFill>
              </a:rPr>
              <a:t>“The manufacture of a five pronged implement for manual digging results in a fork, even if the manufacturer insists he has made a spade”</a:t>
            </a:r>
            <a:r>
              <a:t>….Lord Templeman</a:t>
            </a:r>
          </a:p>
          <a:p>
            <a:pPr>
              <a:buBlip>
                <a:blip r:embed="rId2"/>
              </a:buBlip>
              <a:defRPr sz="6200" b="1">
                <a:latin typeface="Carlito"/>
                <a:ea typeface="Carlito"/>
                <a:cs typeface="Carlito"/>
                <a:sym typeface="Carlito"/>
              </a:defRPr>
            </a:pPr>
            <a:r>
              <a:t>In plain language if the conditions for a tenancy are met then a tenancy it will be and no amount of calling the arrangement a licence will make it one.</a:t>
            </a:r>
          </a:p>
          <a:p>
            <a:pPr>
              <a:buBlip>
                <a:blip r:embed="rId2"/>
              </a:buBlip>
              <a:defRPr sz="6200" b="1">
                <a:latin typeface="Carlito"/>
                <a:ea typeface="Carlito"/>
                <a:cs typeface="Carlito"/>
                <a:sym typeface="Carlito"/>
              </a:defRPr>
            </a:pPr>
            <a:r>
              <a:t>Also, a landlord does not het to choose whether to create a licence or a tenancy - its all down to the three hallmarks in Street v. Mountford.</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Slide Number"/>
          <p:cNvSpPr txBox="1">
            <a:spLocks noGrp="1"/>
          </p:cNvSpPr>
          <p:nvPr>
            <p:ph type="sldNum" sz="quarter" idx="2"/>
          </p:nvPr>
        </p:nvSpPr>
        <p:spPr>
          <a:xfrm>
            <a:off x="23414175" y="13012400"/>
            <a:ext cx="350065" cy="4839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
        <p:nvSpPr>
          <p:cNvPr id="232" name="Consumer protection and sham agreements"/>
          <p:cNvSpPr txBox="1">
            <a:spLocks noGrp="1"/>
          </p:cNvSpPr>
          <p:nvPr>
            <p:ph type="title"/>
          </p:nvPr>
        </p:nvSpPr>
        <p:spPr>
          <a:xfrm>
            <a:off x="1006517" y="916206"/>
            <a:ext cx="22370966" cy="1390392"/>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Consumer protection and sham agreements</a:t>
            </a:r>
          </a:p>
        </p:txBody>
      </p:sp>
      <p:sp>
        <p:nvSpPr>
          <p:cNvPr id="233" name="Regulation 5.2 of the Consumer Protection from Unfair Trading Regulations 2008.…"/>
          <p:cNvSpPr txBox="1">
            <a:spLocks noGrp="1"/>
          </p:cNvSpPr>
          <p:nvPr>
            <p:ph type="body" idx="1"/>
          </p:nvPr>
        </p:nvSpPr>
        <p:spPr>
          <a:xfrm>
            <a:off x="1006518" y="2485891"/>
            <a:ext cx="22370965" cy="10452368"/>
          </a:xfrm>
          <a:prstGeom prst="rect">
            <a:avLst/>
          </a:prstGeom>
        </p:spPr>
        <p:txBody>
          <a:bodyPr/>
          <a:lstStyle/>
          <a:p>
            <a:pPr marL="638619" indent="-638619" defTabSz="1627632">
              <a:spcBef>
                <a:spcPts val="1700"/>
              </a:spcBef>
              <a:buBlip>
                <a:blip r:embed="rId2"/>
              </a:buBlip>
              <a:defRPr sz="5518" b="1">
                <a:latin typeface="Carlito"/>
                <a:ea typeface="Carlito"/>
                <a:cs typeface="Carlito"/>
                <a:sym typeface="Carlito"/>
              </a:defRPr>
            </a:pPr>
            <a:r>
              <a:rPr i="1"/>
              <a:t> </a:t>
            </a:r>
            <a:r>
              <a:t>Regulation</a:t>
            </a:r>
            <a:r>
              <a:rPr i="1"/>
              <a:t> 5.2 of the Consumer Protection from Unfair Trading Regulations 2008.</a:t>
            </a:r>
          </a:p>
          <a:p>
            <a:pPr marL="0" indent="180847" algn="just" defTabSz="406908">
              <a:lnSpc>
                <a:spcPct val="100000"/>
              </a:lnSpc>
              <a:spcBef>
                <a:spcPts val="700"/>
              </a:spcBef>
              <a:buSzTx/>
              <a:buNone/>
              <a:defRPr sz="5696">
                <a:solidFill>
                  <a:srgbClr val="E83825"/>
                </a:solidFill>
                <a:latin typeface="Arial"/>
                <a:ea typeface="Arial"/>
                <a:cs typeface="Arial"/>
                <a:sym typeface="Arial"/>
              </a:defRPr>
            </a:pPr>
            <a:r>
              <a:rPr i="1"/>
              <a:t>A </a:t>
            </a:r>
            <a:r>
              <a:rPr b="1" i="1" u="sng"/>
              <a:t>commercial practice is a misleading action</a:t>
            </a:r>
            <a:r>
              <a:rPr i="1"/>
              <a:t> if it satisfies the conditions in either paragraph (2) or paragraph (3).</a:t>
            </a:r>
          </a:p>
          <a:p>
            <a:pPr marL="0" indent="180847" algn="just" defTabSz="406908">
              <a:lnSpc>
                <a:spcPct val="100000"/>
              </a:lnSpc>
              <a:spcBef>
                <a:spcPts val="700"/>
              </a:spcBef>
              <a:buSzTx/>
              <a:buNone/>
              <a:defRPr sz="5696">
                <a:solidFill>
                  <a:srgbClr val="E83825"/>
                </a:solidFill>
                <a:latin typeface="Arial"/>
                <a:ea typeface="Arial"/>
                <a:cs typeface="Arial"/>
                <a:sym typeface="Arial"/>
              </a:defRPr>
            </a:pPr>
            <a:r>
              <a:rPr i="1"/>
              <a:t>(2) A commercial practice satisfies the conditions of this paragraph—</a:t>
            </a:r>
          </a:p>
          <a:p>
            <a:pPr marL="0" indent="180847" algn="just" defTabSz="406908">
              <a:lnSpc>
                <a:spcPct val="100000"/>
              </a:lnSpc>
              <a:spcBef>
                <a:spcPts val="700"/>
              </a:spcBef>
              <a:buSzTx/>
              <a:buNone/>
              <a:defRPr sz="5696">
                <a:solidFill>
                  <a:srgbClr val="E83825"/>
                </a:solidFill>
                <a:latin typeface="Arial"/>
                <a:ea typeface="Arial"/>
                <a:cs typeface="Arial"/>
                <a:sym typeface="Arial"/>
              </a:defRPr>
            </a:pPr>
            <a:r>
              <a:rPr i="1"/>
              <a:t>(a) </a:t>
            </a:r>
            <a:r>
              <a:rPr b="1" i="1" u="sng"/>
              <a:t>if it contains false information and is therefore untruthful </a:t>
            </a:r>
            <a:r>
              <a:rPr i="1"/>
              <a:t>in relation to any of the matters in paragraph (4) </a:t>
            </a:r>
            <a:r>
              <a:rPr b="1" i="1" u="sng"/>
              <a:t>or if it or its overall presentation in any way deceives </a:t>
            </a:r>
            <a:r>
              <a:rPr i="1"/>
              <a:t>or is likely to deceive the average consumer in relation to any of the matters in that paragraph, even if the information is factually correct; and</a:t>
            </a:r>
          </a:p>
          <a:p>
            <a:pPr marL="0" indent="180847" algn="just" defTabSz="406908">
              <a:lnSpc>
                <a:spcPct val="100000"/>
              </a:lnSpc>
              <a:spcBef>
                <a:spcPts val="700"/>
              </a:spcBef>
              <a:buSzTx/>
              <a:buNone/>
              <a:defRPr sz="5696">
                <a:solidFill>
                  <a:srgbClr val="E83825"/>
                </a:solidFill>
                <a:latin typeface="Arial"/>
                <a:ea typeface="Arial"/>
                <a:cs typeface="Arial"/>
                <a:sym typeface="Arial"/>
              </a:defRPr>
            </a:pPr>
            <a:r>
              <a:rPr i="1"/>
              <a:t>(b) it causes or is likely to cause the average consumer to take a transactional decision he would not have taken otherwise.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 name="pasted-movie.png" descr="pasted-movie.png"/>
          <p:cNvPicPr>
            <a:picLocks noChangeAspect="1"/>
          </p:cNvPicPr>
          <p:nvPr/>
        </p:nvPicPr>
        <p:blipFill>
          <a:blip r:embed="rId2"/>
          <a:stretch>
            <a:fillRect/>
          </a:stretch>
        </p:blipFill>
        <p:spPr>
          <a:xfrm>
            <a:off x="277312" y="-2227576"/>
            <a:ext cx="23829376" cy="15498403"/>
          </a:xfrm>
          <a:prstGeom prst="rect">
            <a:avLst/>
          </a:prstGeom>
          <a:ln w="12700">
            <a:miter lim="400000"/>
          </a:ln>
        </p:spPr>
      </p:pic>
      <p:sp>
        <p:nvSpPr>
          <p:cNvPr id="236" name="L B Islington v. Green Live Estates Ltd (2017)"/>
          <p:cNvSpPr txBox="1"/>
          <p:nvPr/>
        </p:nvSpPr>
        <p:spPr>
          <a:xfrm>
            <a:off x="3432606" y="1498137"/>
            <a:ext cx="17518788" cy="11729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6400" b="1">
                <a:solidFill>
                  <a:srgbClr val="0433FF"/>
                </a:solidFill>
                <a:latin typeface="Graphik"/>
                <a:ea typeface="Graphik"/>
                <a:cs typeface="Graphik"/>
                <a:sym typeface="Graphik"/>
              </a:defRPr>
            </a:lvl1pPr>
          </a:lstStyle>
          <a:p>
            <a:r>
              <a:t>L B Islington v. Green Live Estates Ltd (2017)</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lide Number"/>
          <p:cNvSpPr txBox="1">
            <a:spLocks noGrp="1"/>
          </p:cNvSpPr>
          <p:nvPr>
            <p:ph type="sldNum" sz="quarter" idx="2"/>
          </p:nvPr>
        </p:nvSpPr>
        <p:spPr>
          <a:xfrm>
            <a:off x="23414175" y="13012400"/>
            <a:ext cx="350065" cy="48391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
        <p:nvSpPr>
          <p:cNvPr id="239" name="From a recent tenancy agreement"/>
          <p:cNvSpPr txBox="1">
            <a:spLocks noGrp="1"/>
          </p:cNvSpPr>
          <p:nvPr>
            <p:ph type="title"/>
          </p:nvPr>
        </p:nvSpPr>
        <p:spPr>
          <a:xfrm>
            <a:off x="1006517" y="1711769"/>
            <a:ext cx="22370966" cy="1390391"/>
          </a:xfrm>
          <a:prstGeom prst="rect">
            <a:avLst/>
          </a:prstGeom>
        </p:spPr>
        <p:txBody>
          <a:bodyPr/>
          <a:lstStyle>
            <a:lvl1pPr marL="717550" indent="-717550">
              <a:spcBef>
                <a:spcPts val="2000"/>
              </a:spcBef>
              <a:buSzPct val="100000"/>
              <a:buBlip>
                <a:blip r:embed="rId2"/>
              </a:buBlip>
              <a:defRPr sz="7000">
                <a:solidFill>
                  <a:srgbClr val="0433FF"/>
                </a:solidFill>
                <a:latin typeface="Carlito"/>
                <a:ea typeface="Carlito"/>
                <a:cs typeface="Carlito"/>
                <a:sym typeface="Carlito"/>
              </a:defRPr>
            </a:lvl1pPr>
          </a:lstStyle>
          <a:p>
            <a:r>
              <a:t>From a recent tenancy agreement</a:t>
            </a:r>
          </a:p>
        </p:txBody>
      </p:sp>
      <p:sp>
        <p:nvSpPr>
          <p:cNvPr id="240" name="This Licence is not intended to confer exclusive possession upon the Licensee, nor is it intended to create the relationship of landlord and tenant between the parties. The Licensee shall not be entitled to an assured tenancy or a statutory periodic tena"/>
          <p:cNvSpPr txBox="1">
            <a:spLocks noGrp="1"/>
          </p:cNvSpPr>
          <p:nvPr>
            <p:ph type="body" idx="1"/>
          </p:nvPr>
        </p:nvSpPr>
        <p:spPr>
          <a:xfrm>
            <a:off x="1006518" y="3531621"/>
            <a:ext cx="22370965" cy="8995804"/>
          </a:xfrm>
          <a:prstGeom prst="rect">
            <a:avLst/>
          </a:prstGeom>
        </p:spPr>
        <p:txBody>
          <a:bodyPr/>
          <a:lstStyle>
            <a:lvl1pPr marL="457200" indent="-317500" defTabSz="457200">
              <a:lnSpc>
                <a:spcPct val="100000"/>
              </a:lnSpc>
              <a:spcBef>
                <a:spcPts val="1300"/>
              </a:spcBef>
              <a:buFont typeface="Arial Narrow"/>
              <a:buAutoNum type="arabicPeriod"/>
              <a:defRPr sz="6400" b="1" i="1">
                <a:solidFill>
                  <a:schemeClr val="accent1">
                    <a:satOff val="-9155"/>
                    <a:lumOff val="-32673"/>
                  </a:schemeClr>
                </a:solidFill>
                <a:latin typeface="Arial Narrow"/>
                <a:ea typeface="Arial Narrow"/>
                <a:cs typeface="Arial Narrow"/>
                <a:sym typeface="Arial Narrow"/>
              </a:defRPr>
            </a:lvl1pPr>
          </a:lstStyle>
          <a:p>
            <a:r>
              <a:t>This Licence is not intended to confer exclusive possession upon the Licensee, nor is it intended to create the relationship of landlord and tenant between the parties. The Licensee shall not be entitled to an assured tenancy or a statutory periodic tenancy under the Housing Act 1988 or to any other statutory security of tenure now or upon the determination of the Licence. The Licensee accepts that this Licence does not confer any statutory protection and/or rights that would otherwise be applicable to an assured tenancy or a statutory periodic tenancy under the Housing Act 1988. </a:t>
            </a:r>
          </a:p>
        </p:txBody>
      </p:sp>
    </p:spTree>
  </p:cSld>
  <p:clrMapOvr>
    <a:masterClrMapping/>
  </p:clrMapOvr>
  <p:transition spd="med"/>
</p:sld>
</file>

<file path=ppt/theme/theme1.xml><?xml version="1.0" encoding="utf-8"?>
<a:theme xmlns:a="http://schemas.openxmlformats.org/drawingml/2006/main" name="38_MinimalistLight">
  <a:themeElements>
    <a:clrScheme name="38_MinimalistLight">
      <a:dk1>
        <a:srgbClr val="53585F"/>
      </a:dk1>
      <a:lt1>
        <a:srgbClr val="FFFFFF"/>
      </a:lt1>
      <a:dk2>
        <a:srgbClr val="53585F"/>
      </a:dk2>
      <a:lt2>
        <a:srgbClr val="D5D5D5"/>
      </a:lt2>
      <a:accent1>
        <a:srgbClr val="9FAABA"/>
      </a:accent1>
      <a:accent2>
        <a:srgbClr val="88A7B2"/>
      </a:accent2>
      <a:accent3>
        <a:srgbClr val="94B9A3"/>
      </a:accent3>
      <a:accent4>
        <a:srgbClr val="F0BE5E"/>
      </a:accent4>
      <a:accent5>
        <a:srgbClr val="D5B7B7"/>
      </a:accent5>
      <a:accent6>
        <a:srgbClr val="B894B1"/>
      </a:accent6>
      <a:hlink>
        <a:srgbClr val="0000FF"/>
      </a:hlink>
      <a:folHlink>
        <a:srgbClr val="FF00FF"/>
      </a:folHlink>
    </a:clrScheme>
    <a:fontScheme name="38_MinimalistLight">
      <a:majorFont>
        <a:latin typeface="Produkt Extralight"/>
        <a:ea typeface="Produkt Extralight"/>
        <a:cs typeface="Produkt Extralight"/>
      </a:majorFont>
      <a:minorFont>
        <a:latin typeface="Produkt Extralight"/>
        <a:ea typeface="Produkt Extralight"/>
        <a:cs typeface="Produkt Extralight"/>
      </a:minorFont>
    </a:fontScheme>
    <a:fmtScheme name="38_Minimalis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9155"/>
            <a:lumOff val="-32673"/>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atOff val="-9155"/>
              <a:lumOff val="-32673"/>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38_MinimalistLight">
  <a:themeElements>
    <a:clrScheme name="38_MinimalistLight">
      <a:dk1>
        <a:srgbClr val="000000"/>
      </a:dk1>
      <a:lt1>
        <a:srgbClr val="FFFFFF"/>
      </a:lt1>
      <a:dk2>
        <a:srgbClr val="53585F"/>
      </a:dk2>
      <a:lt2>
        <a:srgbClr val="D5D5D5"/>
      </a:lt2>
      <a:accent1>
        <a:srgbClr val="9FAABA"/>
      </a:accent1>
      <a:accent2>
        <a:srgbClr val="88A7B2"/>
      </a:accent2>
      <a:accent3>
        <a:srgbClr val="94B9A3"/>
      </a:accent3>
      <a:accent4>
        <a:srgbClr val="F0BE5E"/>
      </a:accent4>
      <a:accent5>
        <a:srgbClr val="D5B7B7"/>
      </a:accent5>
      <a:accent6>
        <a:srgbClr val="B894B1"/>
      </a:accent6>
      <a:hlink>
        <a:srgbClr val="0000FF"/>
      </a:hlink>
      <a:folHlink>
        <a:srgbClr val="FF00FF"/>
      </a:folHlink>
    </a:clrScheme>
    <a:fontScheme name="38_MinimalistLight">
      <a:majorFont>
        <a:latin typeface="Produkt Extralight"/>
        <a:ea typeface="Produkt Extralight"/>
        <a:cs typeface="Produkt Extralight"/>
      </a:majorFont>
      <a:minorFont>
        <a:latin typeface="Produkt Extralight"/>
        <a:ea typeface="Produkt Extralight"/>
        <a:cs typeface="Produkt Extralight"/>
      </a:minorFont>
    </a:fontScheme>
    <a:fmtScheme name="38_Minimalist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atOff val="-9155"/>
            <a:lumOff val="-32673"/>
          </a:schemeClr>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atOff val="-9155"/>
              <a:lumOff val="-32673"/>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355600" rtl="0" fontAlgn="auto" latinLnBrk="0" hangingPunct="0">
          <a:lnSpc>
            <a:spcPct val="100000"/>
          </a:lnSpc>
          <a:spcBef>
            <a:spcPts val="4700"/>
          </a:spcBef>
          <a:spcAft>
            <a:spcPts val="0"/>
          </a:spcAft>
          <a:buClrTx/>
          <a:buSzTx/>
          <a:buFontTx/>
          <a:buNone/>
          <a:tabLst/>
          <a:defRPr kumimoji="0" sz="4000" b="0" i="0" u="none" strike="noStrike" cap="none" spc="0" normalizeH="0" baseline="0">
            <a:ln>
              <a:noFill/>
            </a:ln>
            <a:solidFill>
              <a:schemeClr val="accent1">
                <a:satOff val="-9155"/>
                <a:lumOff val="-32673"/>
              </a:schemeClr>
            </a:solidFill>
            <a:effectLst/>
            <a:uFillTx/>
            <a:latin typeface="Graphik Light"/>
            <a:ea typeface="Graphik Light"/>
            <a:cs typeface="Graphik Light"/>
            <a:sym typeface="Graphik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1287</Words>
  <Application>Microsoft Office PowerPoint</Application>
  <PresentationFormat>Custom</PresentationFormat>
  <Paragraphs>75</Paragraphs>
  <Slides>16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Arial</vt:lpstr>
      <vt:lpstr>Arial Narrow</vt:lpstr>
      <vt:lpstr>Calibri</vt:lpstr>
      <vt:lpstr>Calibri Light</vt:lpstr>
      <vt:lpstr>Carlito</vt:lpstr>
      <vt:lpstr>Graphik</vt:lpstr>
      <vt:lpstr>Graphik Light</vt:lpstr>
      <vt:lpstr>Helvetica Neue</vt:lpstr>
      <vt:lpstr>Produkt Extralight</vt:lpstr>
      <vt:lpstr>Produkt Light</vt:lpstr>
      <vt:lpstr>38_MinimalistLight</vt:lpstr>
      <vt:lpstr>Tenancy agreements</vt:lpstr>
      <vt:lpstr>Do you need to give a written contract to a renter in order to create a tenancy?</vt:lpstr>
      <vt:lpstr>Written tenancy agreement- pros and cons.</vt:lpstr>
      <vt:lpstr>Tenancy or licence</vt:lpstr>
      <vt:lpstr>How is a tenancy created with no written agreement?</vt:lpstr>
      <vt:lpstr>Street v. Mountford</vt:lpstr>
      <vt:lpstr>Consumer protection and sham agreements</vt:lpstr>
      <vt:lpstr>PowerPoint Presentation</vt:lpstr>
      <vt:lpstr>From a recent tenancy agreement</vt:lpstr>
      <vt:lpstr>Clauses in contracts</vt:lpstr>
      <vt:lpstr>What type of clauses are allowed?</vt:lpstr>
      <vt:lpstr>What type of clauses are allowed?</vt:lpstr>
      <vt:lpstr>What type of clauses are allowed?</vt:lpstr>
      <vt:lpstr>Example of a recent nonsense clause</vt:lpstr>
      <vt:lpstr>Make sure your clauses are clear and unambiguous</vt:lpstr>
      <vt:lpstr>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Tenancy agreements</dc:title>
  <cp:lastModifiedBy>Stacey Walkes</cp:lastModifiedBy>
  <cp:revision>1</cp:revision>
  <dcterms:modified xsi:type="dcterms:W3CDTF">2024-07-18T17:02:18Z</dcterms:modified>
</cp:coreProperties>
</file>